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8AAF2-30E4-434D-B2A5-AFD7335E30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23A74-D301-42DB-9D64-D697CCD957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P5.0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9. What is the mass of a pile driver if it has 13,200 J of PE when it is 8.30 m in the air? (162 Kg)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10. What mass has a PE of 140. J when it is at an elevation of 0.210 m? (68.0 kg)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11. An alkaline AA battery contains 9360 J of energy.  If I connected it to a 100% efficient winch, how high could it lift a 72.0 kg person? (13.3 m, 43.5 feet)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12. To what height must a 0.145 Kg baseball rise to get a potential energy of 27.0 J? (19.0 m)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13.What is the kinetic energy of a 0.145 Kg baseball going 40.0 m/s? (116 J) (about 90 mph)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14. What is the kinetic energy of a 4.20 g (0.0042 kg) bullet going 1120 m/s? (2634 J)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15.An alkaline AA battery contains 9360 J of energy.  If I connected it to a 100% efficient pitching machine, how fast could it pitch a 0.145 kg baseball? (359 m/s or mach 1.05)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16. What speed must a 0.450 Kg hammer have to have a kinetic energy of 57.0. J? (15.9 m/s)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17. A pile driver must develop 14,500 J of kinetic energy when it is going 13.0 m/s.  What does its mass have to be? (172 kg)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18. A bullet with a speed of 892 m/s has a kinetic energy of 2740 J.  What is its mass? (0.00689  Kg or 6.89 g)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How much work does Fred do exerting 45.0 N to lift a box 3.20 m? (144 J)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How much work does Adair lifting a 12.0 N box up 5.00 m? (60.0 J)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An alkaline AA battery contains 9360 J of energy.  If it takes 68.0 N of force to drag a heavy box across the floor, how far could the energy in a AA battery drag the box? (138 m)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4. What vertical distance will 64.0 J of work lift a box that weighs 41.0 N? (1.56 m)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5. Katherine moves a box 7.20 m doing 5.00 J of work.  What is the frictional force? (0.694 N)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6. What force exerted for 4.10 m does 117 J of work? (28.5 N)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7. What is the potential energy of a 5.40 Kg shot put that is 12.0 m in the air? (635 J)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8. What is the potential energy of a 3.20 kg clock weight that has been wound up to a height of 0.680 m? (21.3 J)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496</Words>
  <Application>Microsoft Office PowerPoint</Application>
  <PresentationFormat>On-screen Show (16:10)</PresentationFormat>
  <Paragraphs>19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P5.0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QL 5.2.1 and QL 5.2.2</dc:title>
  <dc:creator>physics</dc:creator>
  <cp:lastModifiedBy>physics</cp:lastModifiedBy>
  <cp:revision>3</cp:revision>
  <dcterms:created xsi:type="dcterms:W3CDTF">2020-04-13T17:11:17Z</dcterms:created>
  <dcterms:modified xsi:type="dcterms:W3CDTF">2020-04-13T17:32:54Z</dcterms:modified>
</cp:coreProperties>
</file>