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7" r:id="rId17"/>
    <p:sldId id="345" r:id="rId18"/>
    <p:sldId id="346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17AC-A55B-4629-A817-43C80768E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A980A-06E1-423E-9C80-041420D4F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4280-A3E2-431E-B5B3-1CCDF1449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A983-9A72-461C-BC5F-F0C1AEEA6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B7E0-9B43-4B18-A938-BE325A670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4260-D831-46DA-9929-15AE4263A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6B6B6-9CE0-405B-945E-58F04B97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794FD-E86F-40C0-97D8-7EE427C15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3B19-6AC2-4444-8729-8907F663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223C3-3EF4-43F4-89F2-55A21E396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F8CD4-85DA-4CB6-B453-928656FFE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8193B8-3EBB-47EA-A99D-4B9A8CC4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3"/>
          <p:cNvSpPr txBox="1">
            <a:spLocks noChangeArrowheads="1"/>
          </p:cNvSpPr>
          <p:nvPr/>
        </p:nvSpPr>
        <p:spPr bwMode="auto">
          <a:xfrm>
            <a:off x="304800" y="1143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Practice for FA5.2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r>
              <a:rPr lang="en-US" dirty="0"/>
              <a:t> d.  A 410. kg rollercoaster car going 3.40 m/s hits an accelerator that exerts a force of 780. N to speed up the car over a distance of 14.0 m.  The car then rolls up a hill where it is going 4.20 m/s.  What is the height of the hill?  (Neglect friction</a:t>
            </a:r>
            <a:r>
              <a:rPr lang="en-US" dirty="0" smtClean="0"/>
              <a:t>) </a:t>
            </a:r>
            <a:r>
              <a:rPr lang="en-US" dirty="0"/>
              <a:t>2.41 m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3. a. A 5.00 kg pendulum starts from rest 0.150 m above the lowest point.  What is its speed when it reaches the lowest point</a:t>
            </a:r>
            <a:r>
              <a:rPr lang="en-US" dirty="0" smtClean="0"/>
              <a:t>? </a:t>
            </a:r>
            <a:r>
              <a:rPr lang="en-US" dirty="0"/>
              <a:t>1.71 m/s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b. A 0.170 kg ball is sped up with a 5.00 N force straight up from rest a vertical distance of 3.50 m.  To what height does it rise above its lowest point before stopping? (Neglect air friction</a:t>
            </a:r>
            <a:r>
              <a:rPr lang="en-US" dirty="0" smtClean="0"/>
              <a:t>) </a:t>
            </a:r>
            <a:r>
              <a:rPr lang="en-US" dirty="0"/>
              <a:t>10.5 m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c. A 0.170 kg ball is sped up with a 5.00 N force straight up from rest a vertical distance of 3.50 m.  What is the velocity of the ball when it is a height of 6.00 m above its lowest point?  (Neglect friction</a:t>
            </a:r>
            <a:r>
              <a:rPr lang="en-US" dirty="0" smtClean="0"/>
              <a:t>) </a:t>
            </a:r>
            <a:r>
              <a:rPr lang="en-US" dirty="0"/>
              <a:t>9.40 m/s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d. A 784 kg rollercoaster car is going 7.50 m/s at the top of a 2.15 m tall hill.  At what height is it when it is going 4.50 m/s?  </a:t>
            </a:r>
            <a:r>
              <a:rPr lang="en-US"/>
              <a:t>(Neglect </a:t>
            </a:r>
            <a:r>
              <a:rPr lang="en-US"/>
              <a:t>friction</a:t>
            </a:r>
            <a:r>
              <a:rPr lang="en-US" smtClean="0"/>
              <a:t>) </a:t>
            </a:r>
            <a:r>
              <a:rPr lang="en-US"/>
              <a:t>3.99 m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1. a. A 0.145 kg baseball going 22.0 m/s straight up goes how high before stopping</a:t>
            </a:r>
            <a:r>
              <a:rPr lang="en-US" dirty="0" smtClean="0"/>
              <a:t>? </a:t>
            </a:r>
            <a:r>
              <a:rPr lang="en-US" dirty="0"/>
              <a:t>24.7 m</a:t>
            </a:r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 b</a:t>
            </a:r>
            <a:r>
              <a:rPr lang="en-US" dirty="0"/>
              <a:t>. A baseball pitcher speeds a 0.145 kg ball from rest to 38.0 m/s over a distance of 3.80 m.  What must be the average force exerted on the ball? (Neglect friction or any change in elevation</a:t>
            </a:r>
            <a:r>
              <a:rPr lang="en-US" dirty="0" smtClean="0"/>
              <a:t>) </a:t>
            </a:r>
            <a:r>
              <a:rPr lang="en-US" dirty="0"/>
              <a:t>27.6 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 c. A 1340 kg car is moving at some speed at an elevation of 5.50 m partway up a hill, and then coasts to a stop at an elevation of 12.0 m.  How fast was it going at 5.50 m elevation? (Neglect friction</a:t>
            </a:r>
            <a:r>
              <a:rPr lang="en-US" dirty="0" smtClean="0"/>
              <a:t>) </a:t>
            </a:r>
            <a:r>
              <a:rPr lang="en-US" dirty="0"/>
              <a:t>11.3 m/s</a:t>
            </a:r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 d. A 150. kg sled is going 3.40 m/s at the top of a 2.50 m tall hill.  At the bottom it hits a patch of dirt that exerts a slowing force of 180. N for 4.20 m.  How fast is the sled going after the dirt patch?   (Neglect friction</a:t>
            </a:r>
            <a:r>
              <a:rPr lang="en-US" dirty="0" smtClean="0"/>
              <a:t>) </a:t>
            </a:r>
            <a:r>
              <a:rPr lang="en-US" dirty="0"/>
              <a:t>7.10 m/s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2. a. A 0.320 kg hammer is going 8.20 m/s.  What force would stop it in 0.120 m</a:t>
            </a:r>
            <a:r>
              <a:rPr lang="en-US" dirty="0" smtClean="0"/>
              <a:t>? </a:t>
            </a:r>
            <a:r>
              <a:rPr lang="en-US" dirty="0"/>
              <a:t>89.7 N</a:t>
            </a:r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r>
              <a:rPr lang="en-US" dirty="0"/>
              <a:t> b. A 1530 kg car starts at rest and rolls down a hill.  At the bottom it is going 13.6 m/s.   How high was the hill? (Neglect friction</a:t>
            </a:r>
            <a:r>
              <a:rPr lang="en-US" dirty="0" smtClean="0"/>
              <a:t>) </a:t>
            </a:r>
            <a:r>
              <a:rPr lang="en-US" dirty="0"/>
              <a:t>9.44 m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r>
              <a:rPr lang="en-US" dirty="0"/>
              <a:t> c. Mom gives 55.0 kg Tamara a push from rest on her massless sled for a distance of 7.20 m at the top of a 3.80 m tall hill.  If she is going 11.0 m/s at the bottom of the hill, what force did Mom exert at the top to speed her up? (Neglect friction</a:t>
            </a:r>
            <a:r>
              <a:rPr lang="en-US" dirty="0" smtClean="0"/>
              <a:t>) </a:t>
            </a:r>
            <a:r>
              <a:rPr lang="en-US" dirty="0"/>
              <a:t>178 N</a:t>
            </a:r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08837"/>
            <a:ext cx="26052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 = </a:t>
            </a:r>
            <a:r>
              <a:rPr lang="en-US" sz="2000" dirty="0" err="1" smtClean="0"/>
              <a:t>Fd</a:t>
            </a:r>
            <a:r>
              <a:rPr lang="en-US" sz="2000" dirty="0" smtClean="0"/>
              <a:t>          (pushed)</a:t>
            </a:r>
          </a:p>
          <a:p>
            <a:r>
              <a:rPr lang="en-US" sz="2000" dirty="0" smtClean="0"/>
              <a:t>PE = </a:t>
            </a:r>
            <a:r>
              <a:rPr lang="en-US" sz="2000" dirty="0" err="1" smtClean="0"/>
              <a:t>mgh</a:t>
            </a:r>
            <a:r>
              <a:rPr lang="en-US" sz="2000" dirty="0" smtClean="0"/>
              <a:t>      (on a hill)</a:t>
            </a:r>
          </a:p>
          <a:p>
            <a:r>
              <a:rPr lang="en-US" sz="2000" dirty="0" smtClean="0"/>
              <a:t>KE =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(moving)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818</Words>
  <Application>Microsoft Office PowerPoint</Application>
  <PresentationFormat>On-screen Show (16:10)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 New Roman</vt:lpstr>
      <vt:lpstr>ＭＳ Ｐゴシック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237</cp:revision>
  <dcterms:created xsi:type="dcterms:W3CDTF">2012-01-28T21:49:17Z</dcterms:created>
  <dcterms:modified xsi:type="dcterms:W3CDTF">2016-02-06T17:58:30Z</dcterms:modified>
</cp:coreProperties>
</file>