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85317-154C-423D-A089-36A9DF265373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C073-B7A0-4014-AC0A-DD122764D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What </a:t>
            </a:r>
            <a:r>
              <a:rPr lang="en-US" sz="2400" b="1" dirty="0" smtClean="0"/>
              <a:t>net force</a:t>
            </a:r>
            <a:r>
              <a:rPr lang="en-US" sz="2400" dirty="0" smtClean="0"/>
              <a:t> would accelerate a 2.50 kg mass at a rate of 27.6 m/s/s?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10. A 24.0 N net force acts on a 8.00 kg mass.  If it accelerates from rest, what is the </a:t>
            </a:r>
            <a:r>
              <a:rPr lang="en-US" sz="2400" b="1" dirty="0" smtClean="0"/>
              <a:t>final velocity</a:t>
            </a:r>
            <a:r>
              <a:rPr lang="en-US" sz="2400" dirty="0" smtClean="0"/>
              <a:t> in 14.0 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11. A net force of 26.0 N acts on a 3.80 kg mass.  After what </a:t>
            </a:r>
            <a:r>
              <a:rPr lang="en-US" sz="2400" b="1" dirty="0" smtClean="0"/>
              <a:t>time</a:t>
            </a:r>
            <a:r>
              <a:rPr lang="en-US" sz="2400" dirty="0" smtClean="0"/>
              <a:t> would the mass reach a speed of 27.0 m/s from rest?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12. A net force of 36.0 N acts on a 8.50 kg mass.  What will be its </a:t>
            </a:r>
            <a:r>
              <a:rPr lang="en-US" sz="2400" b="1" dirty="0" smtClean="0"/>
              <a:t>displacement</a:t>
            </a:r>
            <a:r>
              <a:rPr lang="en-US" sz="2400" dirty="0" smtClean="0"/>
              <a:t> from rest if it accelerates for 4.10 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What </a:t>
            </a:r>
            <a:r>
              <a:rPr lang="en-US" sz="2400" b="1" dirty="0" smtClean="0"/>
              <a:t>mass</a:t>
            </a:r>
            <a:r>
              <a:rPr lang="en-US" sz="2400" dirty="0" smtClean="0"/>
              <a:t> accelerates at 6.50 m/s/s when a force of 87.0 N acts on it?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What is the </a:t>
            </a:r>
            <a:r>
              <a:rPr lang="en-US" sz="2400" b="1" dirty="0" smtClean="0"/>
              <a:t>acceleration</a:t>
            </a:r>
            <a:r>
              <a:rPr lang="en-US" sz="2400" dirty="0" smtClean="0"/>
              <a:t> of a 9.10 kg mass if there is a net force of 3.50 N acting on it?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What is the </a:t>
            </a:r>
            <a:r>
              <a:rPr lang="en-US" sz="2400" b="1" dirty="0" smtClean="0"/>
              <a:t>weight</a:t>
            </a:r>
            <a:r>
              <a:rPr lang="en-US" sz="2400" dirty="0" smtClean="0"/>
              <a:t> on earth of a 60.0 kg boy named </a:t>
            </a:r>
            <a:r>
              <a:rPr lang="en-US" sz="2400" dirty="0" err="1" smtClean="0"/>
              <a:t>Brennen</a:t>
            </a:r>
            <a:r>
              <a:rPr lang="en-US" sz="2400" dirty="0" smtClean="0"/>
              <a:t>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What </a:t>
            </a:r>
            <a:r>
              <a:rPr lang="en-US" sz="2400" b="1" dirty="0" smtClean="0"/>
              <a:t>mass</a:t>
            </a:r>
            <a:r>
              <a:rPr lang="en-US" sz="2400" dirty="0" smtClean="0"/>
              <a:t> on earth weighs 730. N?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A 45.0 kg mass weighs 73.0 N on the moon.  What is the "</a:t>
            </a:r>
            <a:r>
              <a:rPr lang="en-US" sz="2400" b="1" dirty="0" smtClean="0"/>
              <a:t>g</a:t>
            </a:r>
            <a:r>
              <a:rPr lang="en-US" sz="2400" dirty="0" smtClean="0"/>
              <a:t>" (The gravitational field strength) of the moon?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53300" y="3924300"/>
            <a:ext cx="4286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7. What </a:t>
            </a:r>
            <a:r>
              <a:rPr lang="en-US" sz="2400" b="1" dirty="0" smtClean="0"/>
              <a:t>net force</a:t>
            </a:r>
            <a:r>
              <a:rPr lang="en-US" sz="2400" dirty="0" smtClean="0"/>
              <a:t> would accelerate a 6.80 kg mass from rest a distance of 24.0 m in 5.00 s?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8. A 72.0 kg mass accelerates from 5.70 m/s to 18.0 m/s in 4.00 s.  What </a:t>
            </a:r>
            <a:r>
              <a:rPr lang="en-US" sz="2400" b="1" dirty="0" smtClean="0"/>
              <a:t>net force</a:t>
            </a:r>
            <a:r>
              <a:rPr lang="en-US" sz="2400" dirty="0" smtClean="0"/>
              <a:t> acted?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67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A 12.0 kg mass accelerates from 6.20 m/s to 15.0 m/s over a distance of 21.0 m.  What</a:t>
            </a:r>
            <a:r>
              <a:rPr lang="en-US" sz="2400" b="1" dirty="0" smtClean="0"/>
              <a:t> net force</a:t>
            </a:r>
            <a:r>
              <a:rPr lang="en-US" sz="2400" dirty="0" smtClean="0"/>
              <a:t> acted?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386638" y="3957638"/>
            <a:ext cx="4572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273</Words>
  <Application>Microsoft Office PowerPoint</Application>
  <PresentationFormat>On-screen Show (16:10)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Chris Murray</cp:lastModifiedBy>
  <cp:revision>3</cp:revision>
  <dcterms:created xsi:type="dcterms:W3CDTF">2018-12-19T21:22:40Z</dcterms:created>
  <dcterms:modified xsi:type="dcterms:W3CDTF">2020-11-22T21:41:38Z</dcterms:modified>
</cp:coreProperties>
</file>