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0" r:id="rId5"/>
    <p:sldId id="291" r:id="rId6"/>
    <p:sldId id="292" r:id="rId7"/>
    <p:sldId id="258" r:id="rId8"/>
    <p:sldId id="293" r:id="rId9"/>
    <p:sldId id="294" r:id="rId10"/>
    <p:sldId id="295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1AFD-EFAF-4622-BC68-50939E571DEA}" type="datetimeFigureOut">
              <a:rPr lang="en-US" smtClean="0"/>
              <a:t>2018-12-19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830E-B3BD-400E-BE1C-11A6F5FE72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66700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Basic Friction:</a:t>
            </a:r>
            <a:endParaRPr lang="en-US" dirty="0"/>
          </a:p>
          <a:p>
            <a:r>
              <a:rPr lang="en-US" dirty="0"/>
              <a:t>(1-4) A 6.80 kg block of wood has a static coefficient of 0.340 and a kinetic of 0.170 between it and a desk.</a:t>
            </a:r>
          </a:p>
          <a:p>
            <a:r>
              <a:rPr lang="en-US" dirty="0"/>
              <a:t>1. Calculate the maximum force of static friction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Calculate the force of kinetic friction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If the block is at rest, and I exert a force of 27.0 N to make it move, does it slide?  </a:t>
            </a:r>
          </a:p>
          <a:p>
            <a:r>
              <a:rPr lang="en-US" dirty="0"/>
              <a:t>Why or why not?  Explain your answer with numbers and words.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r>
              <a:rPr lang="en-US" dirty="0" smtClean="0"/>
              <a:t>4</a:t>
            </a:r>
            <a:r>
              <a:rPr lang="en-US" dirty="0"/>
              <a:t>. If the block is at rest, and I exert a force of 20.0 N to make it move, does it slide?  </a:t>
            </a:r>
          </a:p>
          <a:p>
            <a:r>
              <a:rPr lang="en-US" dirty="0"/>
              <a:t>Why or why not?  Explain your answer with numbers and words.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(9-12) A 3.80 kg block of cheese has a coefficient of static friction of 0.830, and a kinetic of 0.250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forces </a:t>
            </a:r>
            <a:r>
              <a:rPr lang="en-US" sz="2400" b="1" u="sng" dirty="0"/>
              <a:t>left</a:t>
            </a:r>
            <a:r>
              <a:rPr lang="en-US" sz="2400" dirty="0"/>
              <a:t> or </a:t>
            </a:r>
            <a:r>
              <a:rPr lang="en-US" sz="2400" b="1" u="sng" dirty="0"/>
              <a:t>right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Ff = (.25)(3.80)(9.8) = </a:t>
            </a:r>
            <a:r>
              <a:rPr lang="en-US" sz="2400" b="1" dirty="0" smtClean="0"/>
              <a:t>9.31 N</a:t>
            </a:r>
            <a:r>
              <a:rPr lang="en-US" sz="2400" dirty="0" smtClean="0"/>
              <a:t>,        Ff = (.83)(3.80)(9.8) = </a:t>
            </a:r>
            <a:r>
              <a:rPr lang="en-US" sz="2400" b="1" dirty="0" smtClean="0"/>
              <a:t>30.91 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12. What outside force would make it slide to the left and decelerate at 5.00 m/s/s?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/>
              <a:t>5-8) A 5.00 kg box of chocolates has a coefficient of static friction of 0.360, and a kinetic of 0.140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your accelerations  </a:t>
            </a:r>
            <a:r>
              <a:rPr lang="en-US" sz="2400" b="1" dirty="0"/>
              <a:t>accel</a:t>
            </a:r>
            <a:r>
              <a:rPr lang="en-US" sz="2400" dirty="0"/>
              <a:t> - speeding up, or </a:t>
            </a:r>
            <a:r>
              <a:rPr lang="en-US" sz="2400" b="1" u="sng" dirty="0"/>
              <a:t>decel</a:t>
            </a:r>
            <a:r>
              <a:rPr lang="en-US" sz="2400" dirty="0"/>
              <a:t> - slowing down)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Ff = (.14)</a:t>
            </a:r>
            <a:r>
              <a:rPr lang="en-US" sz="2400" dirty="0" smtClean="0"/>
              <a:t>(5.00)</a:t>
            </a:r>
            <a:r>
              <a:rPr lang="en-US" sz="2400" dirty="0" smtClean="0"/>
              <a:t>(9.8) = </a:t>
            </a:r>
            <a:r>
              <a:rPr lang="en-US" sz="2400" b="1" dirty="0" smtClean="0"/>
              <a:t>6.86 N</a:t>
            </a:r>
            <a:r>
              <a:rPr lang="en-US" sz="2400" dirty="0" smtClean="0"/>
              <a:t>,        Ff = (.36)(5.00)(9.8) = </a:t>
            </a:r>
            <a:r>
              <a:rPr lang="en-US" sz="2400" b="1" dirty="0" smtClean="0"/>
              <a:t>17.64 N</a:t>
            </a:r>
          </a:p>
          <a:p>
            <a:endParaRPr lang="en-US" sz="2400" b="1" dirty="0"/>
          </a:p>
          <a:p>
            <a:r>
              <a:rPr lang="en-US" sz="2400" dirty="0"/>
              <a:t>5. If the box is sliding to the right and there is a force of 11.0 N to the right, what is the acceleration of the box?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/>
              <a:t>5-8) A 5.00 kg box of chocolates has a coefficient of static friction of 0.360, and a kinetic of 0.140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your accelerations  </a:t>
            </a:r>
            <a:r>
              <a:rPr lang="en-US" sz="2400" b="1" dirty="0"/>
              <a:t>accel</a:t>
            </a:r>
            <a:r>
              <a:rPr lang="en-US" sz="2400" dirty="0"/>
              <a:t> - speeding up, or </a:t>
            </a:r>
            <a:r>
              <a:rPr lang="en-US" sz="2400" b="1" u="sng" dirty="0"/>
              <a:t>decel</a:t>
            </a:r>
            <a:r>
              <a:rPr lang="en-US" sz="2400" dirty="0"/>
              <a:t> - slowing down)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Ff = (.14)</a:t>
            </a:r>
            <a:r>
              <a:rPr lang="en-US" sz="2400" dirty="0" smtClean="0"/>
              <a:t>(5.00)</a:t>
            </a:r>
            <a:r>
              <a:rPr lang="en-US" sz="2400" dirty="0" smtClean="0"/>
              <a:t>(9.8) = </a:t>
            </a:r>
            <a:r>
              <a:rPr lang="en-US" sz="2400" b="1" dirty="0" smtClean="0"/>
              <a:t>6.86 N</a:t>
            </a:r>
            <a:r>
              <a:rPr lang="en-US" sz="2400" dirty="0" smtClean="0"/>
              <a:t>,        Ff = (.36)(5.00)(9.8) = </a:t>
            </a:r>
            <a:r>
              <a:rPr lang="en-US" sz="2400" b="1" dirty="0" smtClean="0"/>
              <a:t>17.64 N</a:t>
            </a:r>
          </a:p>
          <a:p>
            <a:endParaRPr lang="en-US" sz="2400" b="1" dirty="0"/>
          </a:p>
          <a:p>
            <a:r>
              <a:rPr lang="en-US" sz="2400" dirty="0"/>
              <a:t>6. If the box is sliding to the right, and there is a force of 5.00 N to the right, what is the acceleration of the box?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/>
              <a:t>5-8) A 5.00 kg box of chocolates has a coefficient of static friction of 0.360, and a kinetic of 0.140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your accelerations  </a:t>
            </a:r>
            <a:r>
              <a:rPr lang="en-US" sz="2400" b="1" dirty="0"/>
              <a:t>accel</a:t>
            </a:r>
            <a:r>
              <a:rPr lang="en-US" sz="2400" dirty="0"/>
              <a:t> - speeding up, or </a:t>
            </a:r>
            <a:r>
              <a:rPr lang="en-US" sz="2400" b="1" u="sng" dirty="0"/>
              <a:t>decel</a:t>
            </a:r>
            <a:r>
              <a:rPr lang="en-US" sz="2400" dirty="0"/>
              <a:t> - slowing down)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Ff = (.14)</a:t>
            </a:r>
            <a:r>
              <a:rPr lang="en-US" sz="2400" dirty="0" smtClean="0"/>
              <a:t>(5.00)</a:t>
            </a:r>
            <a:r>
              <a:rPr lang="en-US" sz="2400" dirty="0" smtClean="0"/>
              <a:t>(9.8) = </a:t>
            </a:r>
            <a:r>
              <a:rPr lang="en-US" sz="2400" b="1" dirty="0" smtClean="0"/>
              <a:t>6.86 N</a:t>
            </a:r>
            <a:r>
              <a:rPr lang="en-US" sz="2400" dirty="0" smtClean="0"/>
              <a:t>,        Ff = (.36)(5.00)(9.8) = </a:t>
            </a:r>
            <a:r>
              <a:rPr lang="en-US" sz="2400" b="1" dirty="0" smtClean="0"/>
              <a:t>17.64 N</a:t>
            </a:r>
          </a:p>
          <a:p>
            <a:endParaRPr lang="en-US" sz="2400" b="1" dirty="0"/>
          </a:p>
          <a:p>
            <a:r>
              <a:rPr lang="en-US" sz="2400" dirty="0"/>
              <a:t>7. If the box is sliding to the left, and there is a force of 23.0 N to the left, what is the acceleration of the box?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/>
              <a:t>5-8) A 5.00 kg box of chocolates has a coefficient of static friction of 0.360, and a kinetic of 0.140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your accelerations  </a:t>
            </a:r>
            <a:r>
              <a:rPr lang="en-US" sz="2400" b="1" dirty="0"/>
              <a:t>accel</a:t>
            </a:r>
            <a:r>
              <a:rPr lang="en-US" sz="2400" dirty="0"/>
              <a:t> - speeding up, or </a:t>
            </a:r>
            <a:r>
              <a:rPr lang="en-US" sz="2400" b="1" u="sng" dirty="0"/>
              <a:t>decel</a:t>
            </a:r>
            <a:r>
              <a:rPr lang="en-US" sz="2400" dirty="0"/>
              <a:t> - slowing down)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Ff = (.14)</a:t>
            </a:r>
            <a:r>
              <a:rPr lang="en-US" sz="2400" dirty="0" smtClean="0"/>
              <a:t>(5.00)</a:t>
            </a:r>
            <a:r>
              <a:rPr lang="en-US" sz="2400" dirty="0" smtClean="0"/>
              <a:t>(9.8) = </a:t>
            </a:r>
            <a:r>
              <a:rPr lang="en-US" sz="2400" b="1" dirty="0" smtClean="0"/>
              <a:t>6.86 N</a:t>
            </a:r>
            <a:r>
              <a:rPr lang="en-US" sz="2400" dirty="0" smtClean="0"/>
              <a:t>,        Ff = (.36)(5.00)(9.8) = </a:t>
            </a:r>
            <a:r>
              <a:rPr lang="en-US" sz="2400" b="1" dirty="0" smtClean="0"/>
              <a:t>17.64 N</a:t>
            </a:r>
          </a:p>
          <a:p>
            <a:endParaRPr lang="en-US" sz="2400" b="1" dirty="0"/>
          </a:p>
          <a:p>
            <a:r>
              <a:rPr lang="en-US" sz="2400" dirty="0"/>
              <a:t>8. If the box is sliding to the left, and there is a force of 4.00 N to the right, what is the acceleration of the box?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(9-12) A 3.80 kg block of cheese has a coefficient of static friction of 0.830, and a kinetic of 0.250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forces </a:t>
            </a:r>
            <a:r>
              <a:rPr lang="en-US" sz="2400" b="1" u="sng" dirty="0"/>
              <a:t>left</a:t>
            </a:r>
            <a:r>
              <a:rPr lang="en-US" sz="2400" dirty="0"/>
              <a:t> or </a:t>
            </a:r>
            <a:r>
              <a:rPr lang="en-US" sz="2400" b="1" u="sng" dirty="0"/>
              <a:t>right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Ff = (.25)(3.80)(9.8) = </a:t>
            </a:r>
            <a:r>
              <a:rPr lang="en-US" sz="2400" b="1" dirty="0" smtClean="0"/>
              <a:t>9.31 N</a:t>
            </a:r>
            <a:r>
              <a:rPr lang="en-US" sz="2400" dirty="0" smtClean="0"/>
              <a:t>,        Ff = (.83)(3.80)(9.8) = </a:t>
            </a:r>
            <a:r>
              <a:rPr lang="en-US" sz="2400" b="1" dirty="0" smtClean="0"/>
              <a:t>30.91 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9</a:t>
            </a:r>
            <a:r>
              <a:rPr lang="en-US" sz="2400" dirty="0"/>
              <a:t>. What outside force would cause it to slide to the right, and accelerate to the right at 5.90 m/s/s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(9-12) A 3.80 kg block of cheese has a coefficient of static friction of 0.830, and a kinetic of 0.250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forces </a:t>
            </a:r>
            <a:r>
              <a:rPr lang="en-US" sz="2400" b="1" u="sng" dirty="0"/>
              <a:t>left</a:t>
            </a:r>
            <a:r>
              <a:rPr lang="en-US" sz="2400" dirty="0"/>
              <a:t> or </a:t>
            </a:r>
            <a:r>
              <a:rPr lang="en-US" sz="2400" b="1" u="sng" dirty="0"/>
              <a:t>right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Ff = (.25)(3.80)(9.8) = </a:t>
            </a:r>
            <a:r>
              <a:rPr lang="en-US" sz="2400" b="1" dirty="0" smtClean="0"/>
              <a:t>9.31 N</a:t>
            </a:r>
            <a:r>
              <a:rPr lang="en-US" sz="2400" dirty="0" smtClean="0"/>
              <a:t>,        Ff = (.83)(3.80)(9.8) = </a:t>
            </a:r>
            <a:r>
              <a:rPr lang="en-US" sz="2400" b="1" dirty="0" smtClean="0"/>
              <a:t>30.91 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10. What outside force would cause it to slide to the right and decelerate at 1.80 m/s/s?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29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(9-12) A 3.80 kg block of cheese has a coefficient of static friction of 0.830, and a kinetic of 0.250 between </a:t>
            </a:r>
            <a:r>
              <a:rPr lang="en-US" sz="2400" dirty="0" smtClean="0"/>
              <a:t>it </a:t>
            </a:r>
            <a:r>
              <a:rPr lang="en-US" sz="2400" dirty="0"/>
              <a:t>and the table.  (label all forces </a:t>
            </a:r>
            <a:r>
              <a:rPr lang="en-US" sz="2400" b="1" u="sng" dirty="0"/>
              <a:t>left</a:t>
            </a:r>
            <a:r>
              <a:rPr lang="en-US" sz="2400" dirty="0"/>
              <a:t> or </a:t>
            </a:r>
            <a:r>
              <a:rPr lang="en-US" sz="2400" b="1" u="sng" dirty="0"/>
              <a:t>right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Ff = (.25)(3.80)(9.8) = </a:t>
            </a:r>
            <a:r>
              <a:rPr lang="en-US" sz="2400" b="1" dirty="0" smtClean="0"/>
              <a:t>9.31 N</a:t>
            </a:r>
            <a:r>
              <a:rPr lang="en-US" sz="2400" dirty="0" smtClean="0"/>
              <a:t>,        Ff = (.83)(3.80)(9.8) = </a:t>
            </a:r>
            <a:r>
              <a:rPr lang="en-US" sz="2400" b="1" dirty="0" smtClean="0"/>
              <a:t>30.91 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11. What outside force would cause it to slide to the left and accelerate left at 2.70 m/s/s?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546</Words>
  <Application>Microsoft Office PowerPoint</Application>
  <PresentationFormat>On-screen Show (16:10)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</cp:revision>
  <dcterms:created xsi:type="dcterms:W3CDTF">2018-12-19T22:25:42Z</dcterms:created>
  <dcterms:modified xsi:type="dcterms:W3CDTF">2018-12-19T22:35:42Z</dcterms:modified>
</cp:coreProperties>
</file>