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3" r:id="rId2"/>
    <p:sldId id="325" r:id="rId3"/>
    <p:sldId id="329" r:id="rId4"/>
    <p:sldId id="326" r:id="rId5"/>
    <p:sldId id="327" r:id="rId6"/>
    <p:sldId id="324" r:id="rId7"/>
    <p:sldId id="330" r:id="rId8"/>
    <p:sldId id="331" r:id="rId9"/>
    <p:sldId id="332" r:id="rId10"/>
    <p:sldId id="333" r:id="rId11"/>
    <p:sldId id="334" r:id="rId12"/>
    <p:sldId id="336" r:id="rId13"/>
    <p:sldId id="341" r:id="rId14"/>
    <p:sldId id="342" r:id="rId15"/>
    <p:sldId id="338" r:id="rId16"/>
    <p:sldId id="339" r:id="rId17"/>
    <p:sldId id="340" r:id="rId18"/>
    <p:sldId id="343" r:id="rId19"/>
    <p:sldId id="344" r:id="rId20"/>
    <p:sldId id="345" r:id="rId21"/>
    <p:sldId id="346" r:id="rId22"/>
    <p:sldId id="347" r:id="rId23"/>
    <p:sldId id="348" r:id="rId2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4.25 kg block of wood has a kinetic coefficient of friction of 0.120 and a static of 0.330 between it and the level floor.</a:t>
            </a:r>
            <a:endParaRPr lang="en-US" dirty="0" smtClean="0"/>
          </a:p>
          <a:p>
            <a:r>
              <a:rPr lang="en-US" dirty="0" smtClean="0"/>
              <a:t> 0. Calculate the kinetic friction force, and the maximum static friction force.  If the block were at rest, and you exerted a force to the right of 15.0 N, would the block begin to move?   What if the force was 12.0 N?  Support your answer with numbers.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1435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( 5.00 N, 13.7 N, 15.0 N would make it slide because it is bigger than the maximum static friction force of 13.7 N, but 12.0 N would not because it is smaller)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d. If the box is sliding and accelerating to the left at 4.90 m/s/s, what force must be acting on it?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(-32.6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e. The box slides from rest to the right reaching a velocity of 14.5 m/s in a distance of 16.8 m.  What outside force was acting?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401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mtClean="0"/>
              <a:t>(+39.7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2. There is a coefficient of kinetic friction of 0.105 and a static of 0.450 between a 4.75 kg block of wood and the level floor.</a:t>
            </a:r>
            <a:endParaRPr lang="en-US" dirty="0" smtClean="0"/>
          </a:p>
          <a:p>
            <a:r>
              <a:rPr lang="en-US" dirty="0" smtClean="0"/>
              <a:t>0. Calculate the </a:t>
            </a:r>
            <a:r>
              <a:rPr lang="en-US" b="1" dirty="0" smtClean="0"/>
              <a:t>kinetic friction force</a:t>
            </a:r>
            <a:r>
              <a:rPr lang="en-US" dirty="0" smtClean="0"/>
              <a:t>, and the </a:t>
            </a:r>
            <a:r>
              <a:rPr lang="en-US" b="1" dirty="0" smtClean="0"/>
              <a:t>maximum static friction force</a:t>
            </a:r>
            <a:r>
              <a:rPr lang="en-US" dirty="0" smtClean="0"/>
              <a:t>.  If the block were at rest, and you exerted a force to the right of 19.0 N, </a:t>
            </a:r>
            <a:r>
              <a:rPr lang="en-US" b="1" dirty="0" smtClean="0"/>
              <a:t>would the block begin to move</a:t>
            </a:r>
            <a:r>
              <a:rPr lang="en-US" dirty="0" smtClean="0"/>
              <a:t>?  Support your answer with numbers.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0" y="4514671"/>
            <a:ext cx="2188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4.89 N, 20.9 N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19.0 N &lt; 20.9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a. If there is a force of 8.20 N to the right, and the block is sliding to the right,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844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(+0.697 m/s/s (right))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4.75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0.105,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0.405,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(0.105)(4.75)(9.8) = </a:t>
            </a:r>
            <a:r>
              <a:rPr lang="en-US" sz="1800" dirty="0" smtClean="0"/>
              <a:t>4.888 </a:t>
            </a:r>
            <a:r>
              <a:rPr lang="en-US" sz="1800" dirty="0" smtClean="0"/>
              <a:t>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b. If the block is sliding to the left, and there is a force of  2.70 N to the left, what is the acceleration of the block?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844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(+0.461 m/s/s (right))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4.75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0.105,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0.405,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(0.105)(4.75)(9.8) = </a:t>
            </a:r>
            <a:r>
              <a:rPr lang="en-US" sz="1800" dirty="0" smtClean="0"/>
              <a:t>4.888 </a:t>
            </a:r>
            <a:r>
              <a:rPr lang="en-US" sz="1800" dirty="0" smtClean="0"/>
              <a:t>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c. What applied force would make the block accelerate and slide to the right at 4.30 m/s/s?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(+25.3 N (right))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4.75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0.105,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0.405,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(0.105)(4.75)(9.8) = </a:t>
            </a:r>
            <a:r>
              <a:rPr lang="en-US" sz="1800" dirty="0" smtClean="0"/>
              <a:t>4.888 </a:t>
            </a:r>
            <a:r>
              <a:rPr lang="en-US" sz="1800" dirty="0" smtClean="0"/>
              <a:t>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d. If the block is sliding to the left, but is decelerating at 7.10 m/s/s, what force must be applied to it?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(+28.8 N (right))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4.75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0.105,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0.405,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(0.105)(4.75)(9.8) = </a:t>
            </a:r>
            <a:r>
              <a:rPr lang="en-US" sz="1800" dirty="0" smtClean="0"/>
              <a:t>4.888 </a:t>
            </a:r>
            <a:r>
              <a:rPr lang="en-US" sz="1800" dirty="0" smtClean="0"/>
              <a:t>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3. There is a coefficient of kinetic friction of 0.310 and a static of 0.470 between an 8.35 kg block of wood and the level floor.</a:t>
            </a:r>
            <a:endParaRPr lang="en-US" dirty="0" smtClean="0"/>
          </a:p>
          <a:p>
            <a:r>
              <a:rPr lang="en-US" dirty="0" smtClean="0"/>
              <a:t>0. Calculate the </a:t>
            </a:r>
            <a:r>
              <a:rPr lang="en-US" b="1" dirty="0" smtClean="0"/>
              <a:t>kinetic friction force</a:t>
            </a:r>
            <a:r>
              <a:rPr lang="en-US" dirty="0" smtClean="0"/>
              <a:t>, and the </a:t>
            </a:r>
            <a:r>
              <a:rPr lang="en-US" b="1" dirty="0" smtClean="0"/>
              <a:t>maximum static friction force</a:t>
            </a:r>
            <a:r>
              <a:rPr lang="en-US" dirty="0" smtClean="0"/>
              <a:t>.  If the block were at rest, and you exerted a force to the right of 45.0 N, </a:t>
            </a:r>
            <a:r>
              <a:rPr lang="en-US" b="1" dirty="0" smtClean="0"/>
              <a:t>would the block begin to move</a:t>
            </a:r>
            <a:r>
              <a:rPr lang="en-US" dirty="0" smtClean="0"/>
              <a:t>?  Support your answer with numbers.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0" y="4514671"/>
            <a:ext cx="2188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25.4 N, 38.5 N</a:t>
            </a:r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45.0 N &gt; 38.5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If the block is sliding to the right, and I exert a force of 7.80 N to the right, what is the acceleration of the block? </a:t>
            </a:r>
          </a:p>
          <a:p>
            <a:r>
              <a:rPr lang="en-US" dirty="0" smtClean="0"/>
              <a:t>(+0.659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a. If the block is sliding to the right, and there is a force of 13.0 N to the right, what is the acceleration?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448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(-1.48 m/s/s (left))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8.35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0.310,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0.470,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(0.310)(8.35)(9.8) = 25.3673 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b. If the block is sliding to the right, but there is a force of 12.4 N to the left,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448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(-4.52 m/s/s (left))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8.35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0.310,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0.470,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(0.310)(8.35)(9.8) = 25.3673 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c. If the block is sliding to the left, but is decelerating at 2.80 m/s/s, what outside force must be acting?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021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(-1.99 N (left))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8.35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0.310,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0.470,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(0.310)(8.35)(9.8) = 25.3673 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67035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d. If the block is sliding to the right, but is decelerating at 7.36 m/s/s, what is the force acting on the block?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021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(-36.1 N (left))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5968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Mass = 8.35 kg  ,  Kinetic </a:t>
            </a:r>
            <a:r>
              <a:rPr lang="el-GR" sz="1800" dirty="0" smtClean="0"/>
              <a:t>μ</a:t>
            </a:r>
            <a:r>
              <a:rPr lang="en-US" sz="1800" dirty="0" smtClean="0"/>
              <a:t> =  0.310,  Static </a:t>
            </a:r>
            <a:r>
              <a:rPr lang="el-GR" sz="1800" dirty="0" smtClean="0"/>
              <a:t>μ</a:t>
            </a:r>
            <a:r>
              <a:rPr lang="en-US" sz="1800" dirty="0" smtClean="0"/>
              <a:t> = 0.470, 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fk</a:t>
            </a:r>
            <a:r>
              <a:rPr lang="en-US" sz="1800" dirty="0" smtClean="0"/>
              <a:t> = (0.310)(8.35)(9.8) = 25.3673 N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If the block is sliding to the left, and I exert a force of 3.50 N to the right, what is the acceleration of the block? </a:t>
            </a:r>
          </a:p>
          <a:p>
            <a:r>
              <a:rPr lang="en-US" dirty="0" smtClean="0"/>
              <a:t>(+2.00 m/s/s)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If the block is sliding to the right, and accelerating to the right at 2.35 m/s/s, what must be the outside force acting on the block? </a:t>
            </a:r>
          </a:p>
          <a:p>
            <a:pPr eaLnBrk="1" hangingPunct="1"/>
            <a:r>
              <a:rPr lang="en-US" dirty="0" smtClean="0"/>
              <a:t>(+15.0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If the block is sliding to the left, but is decelerating at 3.12 m/s/s, what must be the outside force acting on the block? (+8.26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There is a coefficient of kinetic friction of 0.140 and a static of 0.190 between a 5.20 kg box and the level floor.</a:t>
            </a:r>
          </a:p>
          <a:p>
            <a:pPr eaLnBrk="1" hangingPunct="1"/>
            <a:r>
              <a:rPr lang="en-US" dirty="0" smtClean="0"/>
              <a:t>0. Calculate the kinetic friction force, and the maximum static friction force.  If the block were at rest, and you exerted a force to the right of 15.0 N, would the block begin to move? Support your answer with numbers.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219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(7.13 N, 9.68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a. If the box is sliding to the left, and we exert a force of 5.50 N to the right,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827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(+2.43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b. If the box is sliding to the right, and we exert a force of 6.90 N to the left,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(-2.70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c. The box is sliding to the right, but is decelerating at  3.30 m/s/s, what outside force besides friction is acting on it?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(-10.0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1248</Words>
  <Application>Microsoft Office PowerPoint</Application>
  <PresentationFormat>On-screen Show (16:10)</PresentationFormat>
  <Paragraphs>57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193</cp:revision>
  <dcterms:created xsi:type="dcterms:W3CDTF">2017-01-20T20:48:39Z</dcterms:created>
  <dcterms:modified xsi:type="dcterms:W3CDTF">2017-01-20T21:11:26Z</dcterms:modified>
</cp:coreProperties>
</file>