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70" r:id="rId2"/>
    <p:sldId id="341" r:id="rId3"/>
    <p:sldId id="356" r:id="rId4"/>
    <p:sldId id="363" r:id="rId5"/>
    <p:sldId id="371" r:id="rId6"/>
    <p:sldId id="357" r:id="rId7"/>
    <p:sldId id="359" r:id="rId8"/>
    <p:sldId id="364" r:id="rId9"/>
    <p:sldId id="365" r:id="rId10"/>
    <p:sldId id="366" r:id="rId11"/>
    <p:sldId id="367" r:id="rId12"/>
    <p:sldId id="368" r:id="rId13"/>
    <p:sldId id="369" r:id="rId14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48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B5A7DD-B81B-4308-AEF9-FCE847D74C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BFA017-AE10-4142-A9B4-FC866AAC10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776E17-319B-4F0F-B432-10ABFA0C54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D02B41-4B85-4298-8283-85C9F5EB72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6B875F-089D-413E-B17B-B1F4FFDF3F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F36284-2967-4468-8ACC-5E7BC7447D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7400E3-9AAA-4E87-8452-E29AF07D4F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9A2C3F-936A-4F8F-A0BA-F52DDBF3E4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6FDD9C-15C8-417E-9B4E-D5428BF13E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D388EE-4448-4B24-B280-BF5B7B465F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021D42-C7C0-4990-92CE-0659515AF8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71D719A-245D-4566-90C6-2612BBED8F8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first part is done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9"/>
          <p:cNvSpPr txBox="1">
            <a:spLocks noChangeArrowheads="1"/>
          </p:cNvSpPr>
          <p:nvPr/>
        </p:nvSpPr>
        <p:spPr bwMode="auto">
          <a:xfrm>
            <a:off x="152400" y="122238"/>
            <a:ext cx="8991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5. A 62 kg climber falling at 9.4 m/s has their downward motion arrested in a distance of 5.3 m.  What is the tension on the rope if the acceleration is uniform? </a:t>
            </a:r>
            <a:r>
              <a:rPr lang="en-US" dirty="0" smtClean="0"/>
              <a:t>(1124.4 </a:t>
            </a:r>
            <a:r>
              <a:rPr lang="en-US" dirty="0"/>
              <a:t>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9"/>
          <p:cNvSpPr txBox="1">
            <a:spLocks noChangeArrowheads="1"/>
          </p:cNvSpPr>
          <p:nvPr/>
        </p:nvSpPr>
        <p:spPr bwMode="auto">
          <a:xfrm>
            <a:off x="152400" y="122238"/>
            <a:ext cx="8991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6. A 1420 kg elevator is moving upwards at 4.1 m/s and stops in 1.7 s.  What is the tension in the cable supporting the elevator as it stops? </a:t>
            </a:r>
            <a:r>
              <a:rPr lang="en-US" dirty="0" smtClean="0"/>
              <a:t>(10,491.3 </a:t>
            </a:r>
            <a:r>
              <a:rPr lang="en-US" dirty="0"/>
              <a:t>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9"/>
          <p:cNvSpPr txBox="1">
            <a:spLocks noChangeArrowheads="1"/>
          </p:cNvSpPr>
          <p:nvPr/>
        </p:nvSpPr>
        <p:spPr bwMode="auto">
          <a:xfrm>
            <a:off x="152400" y="122238"/>
            <a:ext cx="8991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7. A 23.1 kg rocket can generate 513 N of thrust.  In what time can it reach a speed of 63.9 m/s?  Neglect the change in mass of the rocket.  (5.15 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9"/>
          <p:cNvSpPr txBox="1">
            <a:spLocks noChangeArrowheads="1"/>
          </p:cNvSpPr>
          <p:nvPr/>
        </p:nvSpPr>
        <p:spPr bwMode="auto">
          <a:xfrm>
            <a:off x="152400" y="122238"/>
            <a:ext cx="8991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8. The emergency brakes on a 1520 kg elevator can exert 62.5 </a:t>
            </a:r>
            <a:r>
              <a:rPr lang="en-US" dirty="0" err="1"/>
              <a:t>kN</a:t>
            </a:r>
            <a:r>
              <a:rPr lang="en-US" dirty="0"/>
              <a:t> of force.  An elevator falling at 34.5 m/s would be brought to rest in what vertical displacement by these brakes? (19.0 m down)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04800" y="127000"/>
            <a:ext cx="8458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/>
              <a:t>Vertical Acceleration – Ex. 1</a:t>
            </a:r>
            <a:endParaRPr lang="en-US" sz="4000" b="1"/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914400" y="2247900"/>
            <a:ext cx="1524000" cy="9525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5.0 kg</a:t>
            </a:r>
          </a:p>
        </p:txBody>
      </p:sp>
      <p:sp>
        <p:nvSpPr>
          <p:cNvPr id="13316" name="TextBox 9"/>
          <p:cNvSpPr txBox="1">
            <a:spLocks noChangeArrowheads="1"/>
          </p:cNvSpPr>
          <p:nvPr/>
        </p:nvSpPr>
        <p:spPr bwMode="auto">
          <a:xfrm>
            <a:off x="3352800" y="1257300"/>
            <a:ext cx="5562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 5.0 kg mass hangs on a string with a tension of 65 N.  What is the acceleration of the mass?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04800" y="127000"/>
            <a:ext cx="838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/>
              <a:t>Vertical Acceleration – Ex. 2</a:t>
            </a:r>
            <a:endParaRPr lang="en-US" sz="4000" b="1"/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914400" y="2247900"/>
            <a:ext cx="1524000" cy="9525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510 kg</a:t>
            </a:r>
          </a:p>
        </p:txBody>
      </p:sp>
      <p:sp>
        <p:nvSpPr>
          <p:cNvPr id="14340" name="TextBox 9"/>
          <p:cNvSpPr txBox="1">
            <a:spLocks noChangeArrowheads="1"/>
          </p:cNvSpPr>
          <p:nvPr/>
        </p:nvSpPr>
        <p:spPr bwMode="auto">
          <a:xfrm>
            <a:off x="3352800" y="1257300"/>
            <a:ext cx="5562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 510 kg elevator accelerates downwards at 1.5 m/s/s.  What is the tension in the cable supporting 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04800" y="127000"/>
            <a:ext cx="838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/>
              <a:t>Vertical Acceleration – Ex. 3</a:t>
            </a:r>
            <a:endParaRPr lang="en-US" sz="4000" b="1"/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914400" y="2247900"/>
            <a:ext cx="1524000" cy="9525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1350 kg</a:t>
            </a: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3352800" y="1257300"/>
            <a:ext cx="5562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 1350 kg elevator moving downwards at 5.31 m/s arrests its motion in 2.10 seconds.  What is the tension in the elevator as it stops?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2095500"/>
            <a:ext cx="2045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with these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9"/>
          <p:cNvSpPr txBox="1">
            <a:spLocks noChangeArrowheads="1"/>
          </p:cNvSpPr>
          <p:nvPr/>
        </p:nvSpPr>
        <p:spPr bwMode="auto">
          <a:xfrm>
            <a:off x="152400" y="198438"/>
            <a:ext cx="8839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1. A 314 kg elevator accelerates upward 4.7 m/s/s.  What is the tension in the cable supporting it?  </a:t>
            </a:r>
            <a:r>
              <a:rPr lang="en-US" dirty="0" smtClean="0"/>
              <a:t>(4553 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9"/>
          <p:cNvSpPr txBox="1">
            <a:spLocks noChangeArrowheads="1"/>
          </p:cNvSpPr>
          <p:nvPr/>
        </p:nvSpPr>
        <p:spPr bwMode="auto">
          <a:xfrm>
            <a:off x="152400" y="122238"/>
            <a:ext cx="89916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2. A 314 kg elevator accelerates downward at 2.7 m/s/s.  What is the tension in the cable supporting it? </a:t>
            </a:r>
            <a:r>
              <a:rPr lang="en-US" dirty="0" smtClean="0"/>
              <a:t>(2229.4 </a:t>
            </a:r>
            <a:r>
              <a:rPr lang="en-US" dirty="0"/>
              <a:t>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9"/>
          <p:cNvSpPr txBox="1">
            <a:spLocks noChangeArrowheads="1"/>
          </p:cNvSpPr>
          <p:nvPr/>
        </p:nvSpPr>
        <p:spPr bwMode="auto">
          <a:xfrm>
            <a:off x="152400" y="122238"/>
            <a:ext cx="8839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3. A 10.0 kg mass hangs on a string with a tension of 126 N, what is its acceleration? (2.79 ≈ 2.8 m/s/s upwards)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9"/>
          <p:cNvSpPr txBox="1">
            <a:spLocks noChangeArrowheads="1"/>
          </p:cNvSpPr>
          <p:nvPr/>
        </p:nvSpPr>
        <p:spPr bwMode="auto">
          <a:xfrm>
            <a:off x="152400" y="122238"/>
            <a:ext cx="8839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4. A 10.0 kg mass hangs on a string with a tension of 52.0 N, what is its acceleration?  (-4.61 ≈ 4.6 m/s/s downwards)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2025</TotalTime>
  <Words>364</Words>
  <Application>Microsoft Office PowerPoint</Application>
  <PresentationFormat>On-screen Show (16:10)</PresentationFormat>
  <Paragraphs>19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Times New Roman</vt:lpstr>
      <vt:lpstr>ＭＳ Ｐゴシック</vt:lpstr>
      <vt:lpstr>Arial</vt:lpstr>
      <vt:lpstr>Calibri</vt:lpstr>
      <vt:lpstr>Default Design</vt:lpstr>
      <vt:lpstr>first part is done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226</cp:revision>
  <dcterms:created xsi:type="dcterms:W3CDTF">2011-12-11T19:29:45Z</dcterms:created>
  <dcterms:modified xsi:type="dcterms:W3CDTF">2018-11-17T19:43:15Z</dcterms:modified>
</cp:coreProperties>
</file>