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6" r:id="rId3"/>
    <p:sldId id="259" r:id="rId4"/>
    <p:sldId id="263" r:id="rId5"/>
    <p:sldId id="274" r:id="rId6"/>
    <p:sldId id="262" r:id="rId7"/>
    <p:sldId id="261" r:id="rId8"/>
    <p:sldId id="264" r:id="rId9"/>
    <p:sldId id="265" r:id="rId10"/>
    <p:sldId id="266" r:id="rId11"/>
    <p:sldId id="267" r:id="rId12"/>
    <p:sldId id="272" r:id="rId13"/>
    <p:sldId id="275" r:id="rId14"/>
    <p:sldId id="273" r:id="rId15"/>
    <p:sldId id="276" r:id="rId16"/>
    <p:sldId id="270" r:id="rId17"/>
    <p:sldId id="271" r:id="rId1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1FD7-8307-46A5-B6BE-FEC0C57E2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C3B2-6877-4475-900B-190F5F38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006DF-4619-4EA2-9F78-B0B2BEAD6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DE78-93EF-4FA2-8F61-1E751DC71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280B-DECD-4CF7-A48C-A6820D18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8E5E-BA09-4E3D-882D-A1710C57D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70DB-E6B2-450E-A157-F825662A7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8269-07E0-4F94-A6AF-6E2DC280A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0225-5263-44A4-BAA6-708FEFE4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B0A9-70BE-49A2-83A1-41D78581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E859-4FCA-4E8F-B43A-03692F9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721A0294-B007-4337-990E-18401FFA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9.xml"/><Relationship Id="rId5" Type="http://schemas.openxmlformats.org/officeDocument/2006/relationships/slide" Target="slide10.xml"/><Relationship Id="rId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1447800" y="508000"/>
            <a:ext cx="6060570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Newton’s Laws of motion</a:t>
            </a:r>
          </a:p>
        </p:txBody>
      </p:sp>
      <p:pic>
        <p:nvPicPr>
          <p:cNvPr id="2051" name="Picture 1029" descr="New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33500"/>
            <a:ext cx="3403600" cy="345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16 kg object going 23 ms</a:t>
            </a:r>
            <a:r>
              <a:rPr lang="en-US" baseline="30000" dirty="0"/>
              <a:t>-1</a:t>
            </a:r>
            <a:r>
              <a:rPr lang="en-US" dirty="0"/>
              <a:t> is stopped by a force in </a:t>
            </a:r>
            <a:r>
              <a:rPr lang="en-US" dirty="0" smtClean="0"/>
              <a:t>0.125 </a:t>
            </a:r>
            <a:r>
              <a:rPr lang="en-US" dirty="0"/>
              <a:t>s.  What force?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9281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-2900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3.84 kg object going 42.0 ms</a:t>
            </a:r>
            <a:r>
              <a:rPr lang="en-US" baseline="30000" dirty="0"/>
              <a:t>-1</a:t>
            </a:r>
            <a:r>
              <a:rPr lang="en-US" dirty="0"/>
              <a:t> experiences a force of -23.5 N for 2.60 s.  What is the final velocity of the object?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26.1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143 gram baseball going 39 m/s caught by the catcher.  In stopping, the baseball travels 7.5 cm.  What is the average force exerted on the ball?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9281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-1450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4.2 g rifle bullet reaches a speed of 890 m/s in a distance of 61 cm.  What is the average force exerted on the bullet?  What is that in pounds if 4.45 N = 1 pound?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847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+2730 N       613 lbs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7014" y="3937000"/>
            <a:ext cx="8612187" cy="1206500"/>
            <a:chOff x="143" y="2976"/>
            <a:chExt cx="5425" cy="912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43" y="2976"/>
              <a:ext cx="1008" cy="9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152" y="388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3264" y="3072"/>
              <a:ext cx="230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393" y="3006"/>
              <a:ext cx="240" cy="2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7013" y="3937001"/>
            <a:ext cx="1600200" cy="12038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828800" y="51435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181600" y="4064000"/>
            <a:ext cx="36576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3976688"/>
            <a:ext cx="381000" cy="3175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533400" y="4127500"/>
            <a:ext cx="7391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6" y="415396"/>
            <a:ext cx="786447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Newton’s Three Laws of motion:</a:t>
            </a:r>
          </a:p>
          <a:p>
            <a:r>
              <a:rPr lang="en-US" b="1" dirty="0"/>
              <a:t>1. An object at rest will remain at rest, an object in motion will remain in motion at a constant speed, in a straight line (constant Velocity) unless acted upon by an outside force.</a:t>
            </a:r>
          </a:p>
          <a:p>
            <a:pPr lvl="1"/>
            <a:r>
              <a:rPr lang="en-US" dirty="0"/>
              <a:t>Inertia - the tendency of an object to resist a change in its motion. </a:t>
            </a:r>
          </a:p>
          <a:p>
            <a:pPr lvl="1"/>
            <a:endParaRPr lang="en-US" dirty="0"/>
          </a:p>
          <a:p>
            <a:r>
              <a:rPr lang="en-US" b="1" dirty="0"/>
              <a:t>2. F = ma</a:t>
            </a:r>
            <a:r>
              <a:rPr lang="en-US" dirty="0"/>
              <a:t>  (an outside force causes an a = F/m)</a:t>
            </a:r>
          </a:p>
          <a:p>
            <a:endParaRPr lang="en-US" dirty="0"/>
          </a:p>
          <a:p>
            <a:r>
              <a:rPr lang="en-US" b="1" dirty="0"/>
              <a:t>3. For every action there is an equal but opposite reaction</a:t>
            </a:r>
          </a:p>
          <a:p>
            <a:r>
              <a:rPr lang="en-US" dirty="0"/>
              <a:t>(rockets, throwing, pushing, airplanes)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95601" y="317500"/>
            <a:ext cx="3140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F = ma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1925" y="443178"/>
            <a:ext cx="88392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Example:  What force causes a 4.0 kg object to accelerate at 6.0 m/s/s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61925" y="-38100"/>
            <a:ext cx="88392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Example:  A 2.1 kg hammer accelerates from rest under the influence of a net force of 120 N.  What is its final velocity if the force is exerted over a distance of 78 cm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7772400" y="5143500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9.44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9391" y="889000"/>
            <a:ext cx="590866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Newton’s Second Law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unbalanced force causes a 892 g object to accelerate at -9.81 m/s/s?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5434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-8.75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is the acceleration of a 12 kg object if you exert 37 N of unbalanced force on it?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3.1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is the mass of an object if when there is a 128 N net force acting on it, it accelerates at 3.7 ms</a:t>
            </a:r>
            <a:r>
              <a:rPr lang="en-US" baseline="30000" dirty="0"/>
              <a:t>-2</a:t>
            </a:r>
            <a:r>
              <a:rPr lang="en-US" dirty="0"/>
              <a:t>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409</Words>
  <Application>Microsoft Macintosh PowerPoint</Application>
  <PresentationFormat>On-screen Show (16:10)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ＭＳ Ｐゴシック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77</cp:revision>
  <dcterms:created xsi:type="dcterms:W3CDTF">2015-11-05T18:20:07Z</dcterms:created>
  <dcterms:modified xsi:type="dcterms:W3CDTF">2018-11-18T01:42:37Z</dcterms:modified>
</cp:coreProperties>
</file>