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910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B600-5F76-4BED-A41B-1AB1B99E7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F03B4-32C3-44C5-9A3B-48FD36B32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FD223-EFE0-409D-825C-45869844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D33BA-F1B0-4F88-8713-9C39ADD2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6F540-B5F2-4CBC-A1D4-2E4BB651A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DCF5-7B72-4C3E-9967-585B966A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2B79-A480-44A1-9FB5-0D9556BC5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C3F31-D553-4FA5-B9DB-E8EC602C1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87DB2-C682-41A1-B9F0-65E06DC21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FC152-6A46-4566-9BD1-2D951185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D64C9-53DD-43F2-87E1-DE934F1E0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62D90717-A781-4433-8006-372A33BF7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A 3.40 kg mass accelerates from rest covering a distance of 14.7 m in 2.45 s.  What unbalanced force acted? </a:t>
            </a:r>
            <a:r>
              <a:rPr lang="en-US" sz="1200" dirty="0" smtClean="0"/>
              <a:t>16.7 N</a:t>
            </a:r>
            <a:endParaRPr lang="en-US" sz="2800" dirty="0" smtClean="0"/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endParaRPr lang="en-US" sz="2800" dirty="0" smtClean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A net force of 13.5 N acts for 15.0 s on a 7.80 kg object.  What is its final velocity if it was initially at rest? </a:t>
            </a:r>
            <a:r>
              <a:rPr lang="en-US" sz="1200" dirty="0" smtClean="0"/>
              <a:t>26.0 m/s</a:t>
            </a:r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82</cp:revision>
  <dcterms:created xsi:type="dcterms:W3CDTF">2013-12-10T16:31:32Z</dcterms:created>
  <dcterms:modified xsi:type="dcterms:W3CDTF">2015-12-15T21:45:20Z</dcterms:modified>
</cp:coreProperties>
</file>