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-15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7845C-E25C-4D3B-97AC-EDFAD250B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7EC35-7E98-4B81-A041-80124FDEE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8767A-AE9E-450B-90AA-0D5143B98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1DE21-7B20-4A16-BF2B-EBC6E30F6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8AE31-2441-4603-AE58-F8EE8F0B1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A6901-8304-4FD6-9611-885635305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F49D7-A3C5-490F-BC5E-570F3F0DAD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54F3B-2899-4E87-AD23-9E573ABE2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35ECB-8F02-4A88-803D-ADC64122EE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B8FB2-0409-42EA-99E0-83C333530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63A4D-E43C-4A69-9A9B-78A354354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F75E22-9170-4A1E-B920-907FDC474A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495800" y="0"/>
            <a:ext cx="4038600" cy="6858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7162800" y="4572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638800" y="304800"/>
            <a:ext cx="1368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Current:</a:t>
            </a:r>
          </a:p>
          <a:p>
            <a:r>
              <a:rPr lang="en-US" sz="2800"/>
              <a:t> 2.5 m/s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2725" y="142875"/>
            <a:ext cx="4283075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Put this one in your notes:</a:t>
            </a:r>
          </a:p>
          <a:p>
            <a:endParaRPr lang="en-US" sz="2800"/>
          </a:p>
          <a:p>
            <a:r>
              <a:rPr lang="en-US" sz="2800"/>
              <a:t>Pointed straight across:</a:t>
            </a:r>
          </a:p>
          <a:p>
            <a:pPr>
              <a:buFontTx/>
              <a:buChar char="•"/>
            </a:pPr>
            <a:r>
              <a:rPr lang="en-US" sz="2800"/>
              <a:t>Time to cross?</a:t>
            </a:r>
          </a:p>
          <a:p>
            <a:pPr>
              <a:buFontTx/>
              <a:buChar char="•"/>
            </a:pPr>
            <a:r>
              <a:rPr lang="en-US" sz="2800"/>
              <a:t>Where it lands?</a:t>
            </a:r>
          </a:p>
          <a:p>
            <a:pPr>
              <a:buFontTx/>
              <a:buChar char="•"/>
            </a:pPr>
            <a:r>
              <a:rPr lang="en-US" sz="2800"/>
              <a:t>Velocity as seen from above?</a:t>
            </a:r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endParaRPr lang="en-US" sz="2800"/>
          </a:p>
          <a:p>
            <a:r>
              <a:rPr lang="en-US" sz="2800"/>
              <a:t>Boat actually goes straight across</a:t>
            </a:r>
          </a:p>
          <a:p>
            <a:pPr>
              <a:buFontTx/>
              <a:buChar char="•"/>
            </a:pPr>
            <a:r>
              <a:rPr lang="en-US" sz="2800"/>
              <a:t>What is the angle?</a:t>
            </a:r>
          </a:p>
          <a:p>
            <a:pPr>
              <a:buFontTx/>
              <a:buChar char="•"/>
            </a:pPr>
            <a:r>
              <a:rPr lang="en-US" sz="2800"/>
              <a:t>Time to cross?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984875" y="5967413"/>
            <a:ext cx="1082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164 m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>
            <a:off x="44958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72390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29" name="Group 9"/>
          <p:cNvGrpSpPr>
            <a:grpSpLocks/>
          </p:cNvGrpSpPr>
          <p:nvPr/>
        </p:nvGrpSpPr>
        <p:grpSpPr bwMode="auto">
          <a:xfrm rot="613927">
            <a:off x="4497388" y="4356100"/>
            <a:ext cx="2286000" cy="836613"/>
            <a:chOff x="2736" y="1441"/>
            <a:chExt cx="1440" cy="527"/>
          </a:xfrm>
        </p:grpSpPr>
        <p:grpSp>
          <p:nvGrpSpPr>
            <p:cNvPr id="5130" name="Group 10"/>
            <p:cNvGrpSpPr>
              <a:grpSpLocks/>
            </p:cNvGrpSpPr>
            <p:nvPr/>
          </p:nvGrpSpPr>
          <p:grpSpPr bwMode="auto">
            <a:xfrm rot="-1606096">
              <a:off x="2736" y="1872"/>
              <a:ext cx="1440" cy="96"/>
              <a:chOff x="2832" y="1894"/>
              <a:chExt cx="1440" cy="96"/>
            </a:xfrm>
          </p:grpSpPr>
          <p:sp>
            <p:nvSpPr>
              <p:cNvPr id="5131" name="AutoShape 11"/>
              <p:cNvSpPr>
                <a:spLocks noChangeArrowheads="1"/>
              </p:cNvSpPr>
              <p:nvPr/>
            </p:nvSpPr>
            <p:spPr bwMode="auto">
              <a:xfrm>
                <a:off x="2832" y="1894"/>
                <a:ext cx="384" cy="96"/>
              </a:xfrm>
              <a:prstGeom prst="homePlate">
                <a:avLst>
                  <a:gd name="adj" fmla="val 100000"/>
                </a:avLst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auto">
              <a:xfrm flipH="1">
                <a:off x="3216" y="1942"/>
                <a:ext cx="105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 rot="-1607791">
              <a:off x="2876" y="1441"/>
              <a:ext cx="1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Boat 3.7 m/s</a:t>
              </a:r>
            </a:p>
          </p:txBody>
        </p:sp>
      </p:grp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105400" y="527208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Freeform 15"/>
          <p:cNvSpPr>
            <a:spLocks/>
          </p:cNvSpPr>
          <p:nvPr/>
        </p:nvSpPr>
        <p:spPr bwMode="auto">
          <a:xfrm>
            <a:off x="6019800" y="5043488"/>
            <a:ext cx="1651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562600" y="5348288"/>
            <a:ext cx="1062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??</a:t>
            </a:r>
            <a:endParaRPr lang="en-US" sz="2800" baseline="30000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4495800" y="3006725"/>
            <a:ext cx="609600" cy="152400"/>
          </a:xfrm>
          <a:prstGeom prst="homePlate">
            <a:avLst>
              <a:gd name="adj" fmla="val 1000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5105400" y="3082925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165725" y="2047875"/>
            <a:ext cx="198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Boat 3.7 m/s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04800" y="3352800"/>
            <a:ext cx="3421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44.3 s, 111 m downstream, 4.47 m/s 34</a:t>
            </a:r>
            <a:r>
              <a:rPr lang="en-US" sz="1200" baseline="30000"/>
              <a:t>o</a:t>
            </a:r>
            <a:r>
              <a:rPr lang="en-US" sz="1200"/>
              <a:t> downstream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04800" y="6354763"/>
            <a:ext cx="1539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42.5</a:t>
            </a:r>
            <a:r>
              <a:rPr lang="en-US" sz="1200" baseline="30000"/>
              <a:t>o</a:t>
            </a:r>
            <a:r>
              <a:rPr lang="en-US" sz="1200"/>
              <a:t> upstream, 60.1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Symbol</vt:lpstr>
      <vt:lpstr>Default Design</vt:lpstr>
      <vt:lpstr>Slide 1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11</cp:revision>
  <dcterms:created xsi:type="dcterms:W3CDTF">2005-11-01T17:07:26Z</dcterms:created>
  <dcterms:modified xsi:type="dcterms:W3CDTF">2014-11-12T17:43:22Z</dcterms:modified>
</cp:coreProperties>
</file>