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02" r:id="rId2"/>
    <p:sldId id="304" r:id="rId3"/>
    <p:sldId id="305" r:id="rId4"/>
    <p:sldId id="282" r:id="rId5"/>
    <p:sldId id="283" r:id="rId6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/>
    <p:restoredTop sz="94643"/>
  </p:normalViewPr>
  <p:slideViewPr>
    <p:cSldViewPr snapToGrid="0" snapToObjects="1">
      <p:cViewPr>
        <p:scale>
          <a:sx n="75" d="100"/>
          <a:sy n="75" d="100"/>
        </p:scale>
        <p:origin x="-2712" y="-111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835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167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381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148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15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850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370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137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404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451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965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007C8-2E2A-FD45-BA97-3A131651F3E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131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Boat Crossing River </a:t>
            </a:r>
            <a:br>
              <a:rPr lang="en-US" dirty="0" smtClean="0"/>
            </a:br>
            <a:r>
              <a:rPr lang="en-US" dirty="0" smtClean="0"/>
              <a:t>QL 3.4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425" y="0"/>
            <a:ext cx="82521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363" y="109538"/>
            <a:ext cx="8421687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9538" y="2055813"/>
            <a:ext cx="343852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838" y="3175"/>
            <a:ext cx="8440737" cy="570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9538" y="2055813"/>
            <a:ext cx="343852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413" y="-9525"/>
            <a:ext cx="8383587" cy="573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9538" y="2055813"/>
            <a:ext cx="343852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3</Words>
  <Application>Microsoft Office PowerPoint</Application>
  <PresentationFormat>On-screen Show (16:10)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Boat Crossing River  QL 3.4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Chris Murray</cp:lastModifiedBy>
  <cp:revision>6</cp:revision>
  <dcterms:created xsi:type="dcterms:W3CDTF">2019-11-15T16:38:00Z</dcterms:created>
  <dcterms:modified xsi:type="dcterms:W3CDTF">2020-10-19T19:50:54Z</dcterms:modified>
</cp:coreProperties>
</file>