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2" r:id="rId2"/>
    <p:sldId id="282" r:id="rId3"/>
    <p:sldId id="283" r:id="rId4"/>
    <p:sldId id="284" r:id="rId5"/>
    <p:sldId id="285" r:id="rId6"/>
    <p:sldId id="286" r:id="rId7"/>
    <p:sldId id="287" r:id="rId8"/>
    <p:sldId id="301" r:id="rId9"/>
    <p:sldId id="281" r:id="rId10"/>
    <p:sldId id="288" r:id="rId11"/>
    <p:sldId id="289" r:id="rId12"/>
    <p:sldId id="290" r:id="rId13"/>
    <p:sldId id="300" r:id="rId14"/>
    <p:sldId id="291" r:id="rId15"/>
    <p:sldId id="292" r:id="rId16"/>
    <p:sldId id="293" r:id="rId17"/>
    <p:sldId id="294" r:id="rId18"/>
    <p:sldId id="303" r:id="rId19"/>
    <p:sldId id="295" r:id="rId20"/>
    <p:sldId id="296" r:id="rId21"/>
    <p:sldId id="297" r:id="rId22"/>
    <p:sldId id="298" r:id="rId23"/>
    <p:sldId id="299" r:id="rId24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 snapToGrid="0" snapToObjects="1">
      <p:cViewPr>
        <p:scale>
          <a:sx n="75" d="100"/>
          <a:sy n="75" d="100"/>
        </p:scale>
        <p:origin x="-2664" y="-11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35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167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381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48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5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50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70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137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04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51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65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07C8-2E2A-FD45-BA97-3A131651F3EB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DBC2-806C-9945-8AA0-C844DEA30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131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2150" y="594825"/>
            <a:ext cx="46101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2188" y="935100"/>
            <a:ext cx="4619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5050" y="855900"/>
            <a:ext cx="4533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 6.00 m x + 8.00 m y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2) -4.50 m x + 6.40 m y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3) -5.12 m x + -3.90 m 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4) 56.3 m x + -37.0 m 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33160"/>
            <a:ext cx="6096000" cy="428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413" y="427725"/>
            <a:ext cx="40671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5406582"/>
            <a:ext cx="1911101" cy="308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#1:  22.1 m x + 11.7 m 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13098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713" y="149513"/>
            <a:ext cx="42957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5406582"/>
            <a:ext cx="2169184" cy="308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#2:   -72.4 m, x + -38.5 m 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247650"/>
            <a:ext cx="39909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5406582"/>
            <a:ext cx="2020105" cy="308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#3:  -44.0 m x + 9.36 m 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138" y="390525"/>
            <a:ext cx="31337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5406582"/>
            <a:ext cx="1975221" cy="308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#4:   289 m x + -234 m 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13" y="389288"/>
            <a:ext cx="34575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5406582"/>
            <a:ext cx="2109873" cy="308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#5:    -16.3 m x + 14.7 m 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650" y="0"/>
            <a:ext cx="42291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0" y="5406582"/>
            <a:ext cx="2079415" cy="308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#6:    -179 m x + -167 m 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B01D37-A0AA-AB41-8A1B-9FB58E6B9A37}"/>
              </a:ext>
            </a:extLst>
          </p:cNvPr>
          <p:cNvSpPr txBox="1"/>
          <p:nvPr/>
        </p:nvSpPr>
        <p:spPr>
          <a:xfrm>
            <a:off x="106529" y="133160"/>
            <a:ext cx="8753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9475" y="981075"/>
            <a:ext cx="47434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46021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119</Words>
  <Application>Microsoft Office PowerPoint</Application>
  <PresentationFormat>On-screen Show (16:10)</PresentationFormat>
  <Paragraphs>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</vt:lpstr>
      <vt:lpstr>Slide 2</vt:lpstr>
      <vt:lpstr>Slide 3</vt:lpstr>
      <vt:lpstr>Slide 4</vt:lpstr>
      <vt:lpstr>Slide 5</vt:lpstr>
      <vt:lpstr>Slide 6</vt:lpstr>
      <vt:lpstr>Slide 7</vt:lpstr>
      <vt:lpstr>C</vt:lpstr>
      <vt:lpstr>Slide 9</vt:lpstr>
      <vt:lpstr>Slide 10</vt:lpstr>
      <vt:lpstr>Slide 11</vt:lpstr>
      <vt:lpstr>Slide 12</vt:lpstr>
      <vt:lpstr>D</vt:lpstr>
      <vt:lpstr>Slide 14</vt:lpstr>
      <vt:lpstr>Slide 15</vt:lpstr>
      <vt:lpstr>Slide 16</vt:lpstr>
      <vt:lpstr>Slide 17</vt:lpstr>
      <vt:lpstr>E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Chris Murray</cp:lastModifiedBy>
  <cp:revision>5</cp:revision>
  <dcterms:created xsi:type="dcterms:W3CDTF">2019-11-15T16:38:00Z</dcterms:created>
  <dcterms:modified xsi:type="dcterms:W3CDTF">2020-10-19T19:47:26Z</dcterms:modified>
</cp:coreProperties>
</file>