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2" r:id="rId2"/>
    <p:sldId id="283" r:id="rId3"/>
    <p:sldId id="285" r:id="rId4"/>
    <p:sldId id="286" r:id="rId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134" d="100"/>
          <a:sy n="134" d="100"/>
        </p:scale>
        <p:origin x="-1002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3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6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81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4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5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70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3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04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51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65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07C8-2E2A-FD45-BA97-3A131651F3EB}" type="datetimeFigureOut">
              <a:rPr lang="en-US" smtClean="0"/>
              <a:pPr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3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 Elk shoots an air rocket at a speed of 25.0 m/s at an angle of 57.0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above the horizontal on a very level field.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1AAA2ACC-5B55-E24C-8266-30D750717769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5D6E54C-9402-4D48-9342-DAD1E9BA9758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03829E97-D1E7-5B4D-86BA-207A959C316F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E071DE78-5490-E742-96C8-F5D0C98E26E3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1A3751F7-A63F-1147-BE85-871CBDA4B4B0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5722AD90-49D2-9945-A736-8E7B1C2571DB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25FA0FB7-732F-4547-9D95-87DF5EBEF70D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 Elk kicks a ball at a speed of 28.0 m/s at an angle of 34.0o above the horizontal on a very level field.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1AAA2ACC-5B55-E24C-8266-30D750717769}"/>
              </a:ext>
            </a:extLst>
          </p:cNvPr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5D6E54C-9402-4D48-9342-DAD1E9BA9758}"/>
                </a:ext>
              </a:extLst>
            </p:cNvPr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03829E97-D1E7-5B4D-86BA-207A959C316F}"/>
                </a:ext>
              </a:extLst>
            </p:cNvPr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X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i</a:t>
              </a:r>
            </a:p>
            <a:p>
              <a:pPr algn="r"/>
              <a:r>
                <a:rPr lang="en-US" sz="2800" dirty="0"/>
                <a:t>V</a:t>
              </a:r>
              <a:r>
                <a:rPr lang="en-US" sz="2800" baseline="-25000" dirty="0"/>
                <a:t>f</a:t>
              </a:r>
            </a:p>
            <a:p>
              <a:pPr algn="r"/>
              <a:r>
                <a:rPr lang="en-US" sz="2800" dirty="0"/>
                <a:t>a</a:t>
              </a:r>
            </a:p>
            <a:p>
              <a:pPr algn="r"/>
              <a:r>
                <a:rPr lang="en-US" sz="2800" dirty="0"/>
                <a:t>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E071DE78-5490-E742-96C8-F5D0C98E26E3}"/>
                </a:ext>
              </a:extLst>
            </p:cNvPr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1A3751F7-A63F-1147-BE85-871CBDA4B4B0}"/>
                </a:ext>
              </a:extLst>
            </p:cNvPr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5722AD90-49D2-9945-A736-8E7B1C2571DB}"/>
                </a:ext>
              </a:extLst>
            </p:cNvPr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25FA0FB7-732F-4547-9D95-87DF5EBEF70D}"/>
                </a:ext>
              </a:extLst>
            </p:cNvPr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the range equation to find these ranges for the velocities and launch angles.  Write down what you put into your calculator: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Velocity = 32.0 m/s, Launch Angle = 47.0o  Range = 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(104 m)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Velocity = 11.0 m/s, Launch Angle = 26.0o  Range = 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(9.73 m)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the range equation to find the proper launch angles for the following velocities and ranges.  Write down what you put into your calculator: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Velocity = 29.0 m/s, Range = 32.0 m,  Launch Angles  =                     and                     degrees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(10.9o and 79.1o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Velocity = 12.0 m/s, Range = 14.5 m,  Launch Angles  =                     and                     degrees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(40.3o and 49.7o)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107</Words>
  <Application>Microsoft Office PowerPoint</Application>
  <PresentationFormat>On-screen Show (16:10)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Murray, Christopher</cp:lastModifiedBy>
  <cp:revision>6</cp:revision>
  <dcterms:created xsi:type="dcterms:W3CDTF">2019-11-15T16:38:00Z</dcterms:created>
  <dcterms:modified xsi:type="dcterms:W3CDTF">2019-11-21T21:12:55Z</dcterms:modified>
</cp:coreProperties>
</file>