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1" r:id="rId2"/>
    <p:sldId id="282" r:id="rId3"/>
    <p:sldId id="283" r:id="rId4"/>
    <p:sldId id="284" r:id="rId5"/>
    <p:sldId id="285" r:id="rId6"/>
    <p:sldId id="288" r:id="rId7"/>
    <p:sldId id="286" r:id="rId8"/>
    <p:sldId id="289" r:id="rId9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 snapToGrid="0" snapToObjects="1">
      <p:cViewPr varScale="1">
        <p:scale>
          <a:sx n="144" d="100"/>
          <a:sy n="144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5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1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8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0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0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7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4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5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07C8-2E2A-FD45-BA97-3A131651F3EB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DBC2-806C-9945-8AA0-C844DEA30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1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Red Elk runs at a speed of 9.20 m/s horizontally off a cliff that is 6.40 m above the water.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AAA2ACC-5B55-E24C-8266-30D750717769}"/>
              </a:ext>
            </a:extLst>
          </p:cNvPr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5D6E54C-9402-4D48-9342-DAD1E9BA9758}"/>
                </a:ext>
              </a:extLst>
            </p:cNvPr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3829E97-D1E7-5B4D-86BA-207A959C316F}"/>
                </a:ext>
              </a:extLst>
            </p:cNvPr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071DE78-5490-E742-96C8-F5D0C98E26E3}"/>
                </a:ext>
              </a:extLst>
            </p:cNvPr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A3751F7-A63F-1147-BE85-871CBDA4B4B0}"/>
                </a:ext>
              </a:extLst>
            </p:cNvPr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722AD90-49D2-9945-A736-8E7B1C2571DB}"/>
                </a:ext>
              </a:extLst>
            </p:cNvPr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5FA0FB7-732F-4547-9D95-87DF5EBEF70D}"/>
                </a:ext>
              </a:extLst>
            </p:cNvPr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021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Red Elk runs with a purely horizontal velocity and lands 8.50 m from the base of the cliff 1.20 seconds later.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33B33DF-C983-114C-9ECE-618E5E8199D6}"/>
              </a:ext>
            </a:extLst>
          </p:cNvPr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16DAC0C-D66B-D840-A5C6-6D87D2EF364C}"/>
                </a:ext>
              </a:extLst>
            </p:cNvPr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44E9A3F-4690-7E4A-A4A7-BF0D1878D095}"/>
                </a:ext>
              </a:extLst>
            </p:cNvPr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EADA5F7-E6A1-AD48-AEBA-AC4209572939}"/>
                </a:ext>
              </a:extLst>
            </p:cNvPr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9DE974D-DFE5-7949-A521-A60DBC654EDA}"/>
                </a:ext>
              </a:extLst>
            </p:cNvPr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7388F15-112C-B14B-AC51-64E4BAE07EB3}"/>
                </a:ext>
              </a:extLst>
            </p:cNvPr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230CD8C-5CE6-204F-BA2C-68400CBFFAA2}"/>
                </a:ext>
              </a:extLst>
            </p:cNvPr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543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Red Elk runs with a purely horizontal velocity of 5.60 m/s and hits the water 1.80 seconds later.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6F138C-C4A9-C244-B90A-F9B277B9ABA5}"/>
              </a:ext>
            </a:extLst>
          </p:cNvPr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1296503-FB4A-C545-B7C3-0B4AC7155669}"/>
                </a:ext>
              </a:extLst>
            </p:cNvPr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3C578A2-F71C-5040-ABB8-468110AF85BB}"/>
                </a:ext>
              </a:extLst>
            </p:cNvPr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F2F0CBE-FA67-914F-A32B-BFCB25650E91}"/>
                </a:ext>
              </a:extLst>
            </p:cNvPr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B09F02-09B0-DE4A-A538-AFA8B306CA3F}"/>
                </a:ext>
              </a:extLst>
            </p:cNvPr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40EFA23-6EF7-E742-918B-DD55E1DB3733}"/>
                </a:ext>
              </a:extLst>
            </p:cNvPr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9580C70-A454-5A4D-AF18-858F3B243023}"/>
                </a:ext>
              </a:extLst>
            </p:cNvPr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15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Red Elk runs with a purely horizontal velocity of 4.30 m/s and lands 5.10 m from the base of the cliff 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28373A8-1761-6042-9702-8C0E095061B1}"/>
              </a:ext>
            </a:extLst>
          </p:cNvPr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CE942DF-713C-5040-99F1-E68871B0E1F9}"/>
                </a:ext>
              </a:extLst>
            </p:cNvPr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7AF4BF9-28D7-0B48-8753-A4B547243E9D}"/>
                </a:ext>
              </a:extLst>
            </p:cNvPr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EC0426-037D-AC46-B175-B1FE0CBF55FD}"/>
                </a:ext>
              </a:extLst>
            </p:cNvPr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37B203-9C19-A448-BB5A-94325B03F60B}"/>
                </a:ext>
              </a:extLst>
            </p:cNvPr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F955A19-6825-2747-984A-492DE787EF51}"/>
                </a:ext>
              </a:extLst>
            </p:cNvPr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5536ED-ED90-2E44-A2B3-42C3AA3997BB}"/>
                </a:ext>
              </a:extLst>
            </p:cNvPr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913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Red Elk runs with a purely horizontal velocity and lands 8.60 m from the base of a 13.0 m tall cliff.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86A16-61FF-E146-AEC9-1C04A24E0208}"/>
              </a:ext>
            </a:extLst>
          </p:cNvPr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E67E762-1C74-A747-A72F-335DF2556AB2}"/>
                </a:ext>
              </a:extLst>
            </p:cNvPr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02B3D56-C246-C246-8C6B-6D521E5146B8}"/>
                </a:ext>
              </a:extLst>
            </p:cNvPr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08C9850-769F-D04B-A3AD-4EB45759BA59}"/>
                </a:ext>
              </a:extLst>
            </p:cNvPr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162414D-6BE7-8245-ADF0-2CE5631DA9FD}"/>
                </a:ext>
              </a:extLst>
            </p:cNvPr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78531E-E693-D046-B2D1-CF8997C5002B}"/>
                </a:ext>
              </a:extLst>
            </p:cNvPr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65B508-ACFC-E944-88A4-698F5FB7663B}"/>
                </a:ext>
              </a:extLst>
            </p:cNvPr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851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0A9E-3A92-6D4D-B8CF-9B2FE2F4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2E68F-245A-DF4A-916B-A1A76FD88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2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P3.2 #1. A ball is projected with a purely horizontal velocity from an 7.60 m tall cliff and lands 11.3 m from the base of the cliff.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86A16-61FF-E146-AEC9-1C04A24E0208}"/>
              </a:ext>
            </a:extLst>
          </p:cNvPr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E67E762-1C74-A747-A72F-335DF2556AB2}"/>
                </a:ext>
              </a:extLst>
            </p:cNvPr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02B3D56-C246-C246-8C6B-6D521E5146B8}"/>
                </a:ext>
              </a:extLst>
            </p:cNvPr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08C9850-769F-D04B-A3AD-4EB45759BA59}"/>
                </a:ext>
              </a:extLst>
            </p:cNvPr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162414D-6BE7-8245-ADF0-2CE5631DA9FD}"/>
                </a:ext>
              </a:extLst>
            </p:cNvPr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78531E-E693-D046-B2D1-CF8997C5002B}"/>
                </a:ext>
              </a:extLst>
            </p:cNvPr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65B508-ACFC-E944-88A4-698F5FB7663B}"/>
                </a:ext>
              </a:extLst>
            </p:cNvPr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276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P3.2 #3. A ball rolls off the edge of a cliff.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instant it leaves the edge, it has a purely horizontal velocity of 9.10 m/s, and it strikes the ground after 1.42 seconds.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86A16-61FF-E146-AEC9-1C04A24E0208}"/>
              </a:ext>
            </a:extLst>
          </p:cNvPr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E67E762-1C74-A747-A72F-335DF2556AB2}"/>
                </a:ext>
              </a:extLst>
            </p:cNvPr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02B3D56-C246-C246-8C6B-6D521E5146B8}"/>
                </a:ext>
              </a:extLst>
            </p:cNvPr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08C9850-769F-D04B-A3AD-4EB45759BA59}"/>
                </a:ext>
              </a:extLst>
            </p:cNvPr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162414D-6BE7-8245-ADF0-2CE5631DA9FD}"/>
                </a:ext>
              </a:extLst>
            </p:cNvPr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78531E-E693-D046-B2D1-CF8997C5002B}"/>
                </a:ext>
              </a:extLst>
            </p:cNvPr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65B508-ACFC-E944-88A4-698F5FB7663B}"/>
                </a:ext>
              </a:extLst>
            </p:cNvPr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5960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278</Words>
  <Application>Microsoft Macintosh PowerPoint</Application>
  <PresentationFormat>On-screen Show (16:10)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2019-11-15T16:38:00Z</dcterms:created>
  <dcterms:modified xsi:type="dcterms:W3CDTF">2019-11-15T16:55:31Z</dcterms:modified>
</cp:coreProperties>
</file>