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43"/>
  </p:normalViewPr>
  <p:slideViewPr>
    <p:cSldViewPr snapToGrid="0" snapToObjects="1">
      <p:cViewPr varScale="1">
        <p:scale>
          <a:sx n="144" d="100"/>
          <a:sy n="144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211D-F711-B14D-9C1F-8CF2BE8F617B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7C91-FF91-7E48-8F57-4DA2922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7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211D-F711-B14D-9C1F-8CF2BE8F617B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7C91-FF91-7E48-8F57-4DA2922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3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211D-F711-B14D-9C1F-8CF2BE8F617B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7C91-FF91-7E48-8F57-4DA2922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5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211D-F711-B14D-9C1F-8CF2BE8F617B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7C91-FF91-7E48-8F57-4DA2922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6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211D-F711-B14D-9C1F-8CF2BE8F617B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7C91-FF91-7E48-8F57-4DA2922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211D-F711-B14D-9C1F-8CF2BE8F617B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7C91-FF91-7E48-8F57-4DA2922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0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211D-F711-B14D-9C1F-8CF2BE8F617B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7C91-FF91-7E48-8F57-4DA2922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3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211D-F711-B14D-9C1F-8CF2BE8F617B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7C91-FF91-7E48-8F57-4DA2922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211D-F711-B14D-9C1F-8CF2BE8F617B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7C91-FF91-7E48-8F57-4DA2922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04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211D-F711-B14D-9C1F-8CF2BE8F617B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7C91-FF91-7E48-8F57-4DA2922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0211D-F711-B14D-9C1F-8CF2BE8F617B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7C91-FF91-7E48-8F57-4DA2922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1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0211D-F711-B14D-9C1F-8CF2BE8F617B}" type="datetimeFigureOut">
              <a:rPr lang="en-US" smtClean="0"/>
              <a:t>10/31/20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A7C91-FF91-7E48-8F57-4DA29226C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4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AFD7753-1A45-1D49-BCB3-0809EA209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20" y="332924"/>
            <a:ext cx="4616390" cy="279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16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D2AC70A-BD39-6341-A091-E1E0475E9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12" y="399495"/>
            <a:ext cx="4494051" cy="2370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010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0</Words>
  <Application>Microsoft Macintosh PowerPoint</Application>
  <PresentationFormat>On-screen Show (16:10)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2020-10-31T17:24:43Z</dcterms:created>
  <dcterms:modified xsi:type="dcterms:W3CDTF">2020-10-31T17:42:47Z</dcterms:modified>
</cp:coreProperties>
</file>