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 snapToGrid="0" snapToObjects="1">
      <p:cViewPr varScale="1">
        <p:scale>
          <a:sx n="132" d="100"/>
          <a:sy n="132" d="100"/>
        </p:scale>
        <p:origin x="-106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9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893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35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296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29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410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023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20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8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181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0211D-F711-B14D-9C1F-8CF2BE8F617B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A7C91-FF91-7E48-8F57-4DA29226C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14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645504" cy="264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645505" y="0"/>
            <a:ext cx="2881686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Calculate range, move target to spot: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616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55206" cy="256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645505" y="0"/>
            <a:ext cx="2167516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Calculate angle to hit target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901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72850" cy="253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772850" y="0"/>
            <a:ext cx="342754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Showing that </a:t>
            </a:r>
            <a:r>
              <a:rPr lang="el-GR" dirty="0" smtClean="0"/>
              <a:t>ϴ</a:t>
            </a:r>
            <a:r>
              <a:rPr lang="en-US" dirty="0" smtClean="0"/>
              <a:t> and 90 - </a:t>
            </a:r>
            <a:r>
              <a:rPr lang="el-GR" dirty="0" smtClean="0"/>
              <a:t>ϴ</a:t>
            </a:r>
            <a:r>
              <a:rPr lang="en-US" dirty="0" smtClean="0"/>
              <a:t> hit the same spot: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901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9722" cy="28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772850" y="0"/>
            <a:ext cx="1793633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EC – </a:t>
            </a:r>
            <a:r>
              <a:rPr lang="en-US" smtClean="0"/>
              <a:t>The Cliff Arc!!!!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9010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31</Words>
  <Application>Microsoft Office PowerPoint</Application>
  <PresentationFormat>On-screen Show (16:10)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Chris Murray</cp:lastModifiedBy>
  <cp:revision>2</cp:revision>
  <dcterms:created xsi:type="dcterms:W3CDTF">2020-10-31T17:24:43Z</dcterms:created>
  <dcterms:modified xsi:type="dcterms:W3CDTF">2020-11-04T23:06:04Z</dcterms:modified>
</cp:coreProperties>
</file>