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3" r:id="rId2"/>
    <p:sldId id="324" r:id="rId3"/>
    <p:sldId id="325" r:id="rId4"/>
    <p:sldId id="326" r:id="rId5"/>
    <p:sldId id="327" r:id="rId6"/>
    <p:sldId id="328" r:id="rId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2" y="-63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FA3.4: </a:t>
            </a:r>
            <a:r>
              <a:rPr lang="en-US" dirty="0" smtClean="0"/>
              <a:t>1-3: A boat points straight across a 68.0 m wide river and crosses it in 18.2 seconds.  In doing this it is carried downstream 23.7 </a:t>
            </a:r>
            <a:r>
              <a:rPr lang="en-US" dirty="0" smtClean="0"/>
              <a:t>m. </a:t>
            </a:r>
            <a:r>
              <a:rPr lang="en-US" dirty="0" smtClean="0"/>
              <a:t>1. What the boat’s velocity with respect to the water? (3.74 </a:t>
            </a:r>
            <a:r>
              <a:rPr lang="en-US" dirty="0" smtClean="0"/>
              <a:t>m/s)  2</a:t>
            </a:r>
            <a:r>
              <a:rPr lang="en-US" dirty="0" smtClean="0"/>
              <a:t>. What is the speed of the current? (1.30 </a:t>
            </a:r>
            <a:r>
              <a:rPr lang="en-US" dirty="0" smtClean="0"/>
              <a:t>m/s)  3</a:t>
            </a:r>
            <a:r>
              <a:rPr lang="en-US" dirty="0" smtClean="0"/>
              <a:t>. What is the velocity (in angle magnitude notation) of the boat as it moves across the river?  Draw a picture of the velocity.  </a:t>
            </a:r>
            <a:r>
              <a:rPr lang="en-US" sz="1400" dirty="0" smtClean="0"/>
              <a:t>(</a:t>
            </a:r>
            <a:r>
              <a:rPr lang="en-US" sz="1400" dirty="0" smtClean="0"/>
              <a:t>3.96 m/s at an angle of 19.2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downstream of straight across</a:t>
            </a:r>
            <a:r>
              <a:rPr lang="en-US" sz="1400" dirty="0" smtClean="0"/>
              <a:t>)</a:t>
            </a:r>
            <a:endParaRPr lang="en-US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914400" y="2552700"/>
            <a:ext cx="2956628" cy="2212538"/>
            <a:chOff x="91372" y="1333500"/>
            <a:chExt cx="2956628" cy="2212538"/>
          </a:xfrm>
        </p:grpSpPr>
        <p:sp>
          <p:nvSpPr>
            <p:cNvPr id="4" name="TextBox 3"/>
            <p:cNvSpPr txBox="1"/>
            <p:nvPr/>
          </p:nvSpPr>
          <p:spPr>
            <a:xfrm>
              <a:off x="91372" y="1976378"/>
              <a:ext cx="481221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52379" y="1971675"/>
              <a:ext cx="481221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  <a:endParaRPr lang="en-US" sz="3200" dirty="0" smtClean="0"/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600200" y="1485900"/>
              <a:ext cx="0" cy="1978223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350657" y="1333500"/>
              <a:ext cx="6639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Ac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73299" y="1333500"/>
              <a:ext cx="6415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Ds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FA: 3.4:  4-5</a:t>
            </a:r>
            <a:r>
              <a:rPr lang="en-US" dirty="0" smtClean="0"/>
              <a:t>: A boat pointed straight across has a velocity of 3.72 m/s in a river with a current of 1.31 m/s.  The river is 47.2 m wide</a:t>
            </a:r>
            <a:r>
              <a:rPr lang="en-US" dirty="0" smtClean="0"/>
              <a:t>. </a:t>
            </a:r>
            <a:r>
              <a:rPr lang="en-US" dirty="0" smtClean="0"/>
              <a:t>4.What time will it take you to cross?  (12.7 s)  </a:t>
            </a:r>
            <a:r>
              <a:rPr lang="en-US" dirty="0" smtClean="0"/>
              <a:t>5</a:t>
            </a:r>
            <a:r>
              <a:rPr lang="en-US" dirty="0" smtClean="0"/>
              <a:t>.  How far downstream is the boat carried as it crosses the river?  ( 16.6 m downstream)  </a:t>
            </a:r>
            <a:endParaRPr lang="en-US" dirty="0" smtClean="0"/>
          </a:p>
        </p:txBody>
      </p:sp>
      <p:grpSp>
        <p:nvGrpSpPr>
          <p:cNvPr id="2" name="Group 11"/>
          <p:cNvGrpSpPr/>
          <p:nvPr/>
        </p:nvGrpSpPr>
        <p:grpSpPr>
          <a:xfrm>
            <a:off x="624772" y="2321362"/>
            <a:ext cx="2956628" cy="2212538"/>
            <a:chOff x="91372" y="1333500"/>
            <a:chExt cx="2956628" cy="2212538"/>
          </a:xfrm>
        </p:grpSpPr>
        <p:sp>
          <p:nvSpPr>
            <p:cNvPr id="4" name="TextBox 3"/>
            <p:cNvSpPr txBox="1"/>
            <p:nvPr/>
          </p:nvSpPr>
          <p:spPr>
            <a:xfrm>
              <a:off x="91372" y="1976378"/>
              <a:ext cx="481221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52379" y="1971675"/>
              <a:ext cx="481221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  <a:endParaRPr lang="en-US" sz="3200" dirty="0" smtClean="0"/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600200" y="1485900"/>
              <a:ext cx="0" cy="1978223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350657" y="1333500"/>
              <a:ext cx="6639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Ac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73299" y="1333500"/>
              <a:ext cx="6415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Ds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a-c: A boat with a velocity (in still water) of 2.89 m/s points straight across river with a current of 1.12 m/s  In doing this it is carried downstream 75.1 </a:t>
            </a:r>
            <a:r>
              <a:rPr lang="en-US" dirty="0" smtClean="0"/>
              <a:t>m.  a</a:t>
            </a:r>
            <a:r>
              <a:rPr lang="en-US" dirty="0" smtClean="0"/>
              <a:t>. What time does it take to </a:t>
            </a:r>
            <a:r>
              <a:rPr lang="en-US" dirty="0" smtClean="0"/>
              <a:t>cross?  b</a:t>
            </a:r>
            <a:r>
              <a:rPr lang="en-US" dirty="0" smtClean="0"/>
              <a:t>. How wide is the </a:t>
            </a:r>
            <a:r>
              <a:rPr lang="en-US" dirty="0" smtClean="0"/>
              <a:t>river?  c</a:t>
            </a:r>
            <a:r>
              <a:rPr lang="en-US" dirty="0" smtClean="0"/>
              <a:t>. What is the velocity (in angle magnitude notation) of the boat as it moves across the river?  Draw a picture of the velocity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67.1 </a:t>
            </a:r>
            <a:r>
              <a:rPr lang="en-US" dirty="0" smtClean="0"/>
              <a:t>s, 194 m, 3.10 </a:t>
            </a:r>
            <a:r>
              <a:rPr lang="en-US" dirty="0" smtClean="0"/>
              <a:t>m/s 21.2</a:t>
            </a:r>
            <a:r>
              <a:rPr lang="en-US" baseline="30000" dirty="0" smtClean="0"/>
              <a:t>o</a:t>
            </a:r>
            <a:r>
              <a:rPr lang="en-US" dirty="0" smtClean="0"/>
              <a:t> DS</a:t>
            </a:r>
            <a:endParaRPr lang="en-US" dirty="0" smtClean="0"/>
          </a:p>
        </p:txBody>
      </p:sp>
      <p:grpSp>
        <p:nvGrpSpPr>
          <p:cNvPr id="2" name="Group 11"/>
          <p:cNvGrpSpPr/>
          <p:nvPr/>
        </p:nvGrpSpPr>
        <p:grpSpPr>
          <a:xfrm>
            <a:off x="929572" y="2702362"/>
            <a:ext cx="2956628" cy="2212538"/>
            <a:chOff x="91372" y="1333500"/>
            <a:chExt cx="2956628" cy="2212538"/>
          </a:xfrm>
        </p:grpSpPr>
        <p:sp>
          <p:nvSpPr>
            <p:cNvPr id="4" name="TextBox 3"/>
            <p:cNvSpPr txBox="1"/>
            <p:nvPr/>
          </p:nvSpPr>
          <p:spPr>
            <a:xfrm>
              <a:off x="91372" y="1976378"/>
              <a:ext cx="481221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52379" y="1971675"/>
              <a:ext cx="481221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  <a:endParaRPr lang="en-US" sz="3200" dirty="0" smtClean="0"/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600200" y="1485900"/>
              <a:ext cx="0" cy="1978223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350657" y="1333500"/>
              <a:ext cx="6639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Ac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73299" y="1333500"/>
              <a:ext cx="6415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Ds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d-e: A boat has a velocity of 5.43 m/s (in still water) is pointed straight across a river with a current of 1.45 m/s.  The boat makes the crossing in 72.0 </a:t>
            </a:r>
            <a:r>
              <a:rPr lang="en-US" dirty="0" smtClean="0"/>
              <a:t>s.  d</a:t>
            </a:r>
            <a:r>
              <a:rPr lang="en-US" dirty="0" smtClean="0"/>
              <a:t>. How wide is the </a:t>
            </a:r>
            <a:r>
              <a:rPr lang="en-US" dirty="0" smtClean="0"/>
              <a:t>river?  e</a:t>
            </a:r>
            <a:r>
              <a:rPr lang="en-US" dirty="0" smtClean="0"/>
              <a:t>. How far downstream will the boat be carried in crossing the river</a:t>
            </a:r>
            <a:r>
              <a:rPr lang="en-US" dirty="0" smtClean="0"/>
              <a:t>? </a:t>
            </a:r>
            <a:r>
              <a:rPr lang="en-US" dirty="0" smtClean="0"/>
              <a:t>391 </a:t>
            </a:r>
            <a:r>
              <a:rPr lang="en-US" dirty="0" smtClean="0"/>
              <a:t>m, 104 </a:t>
            </a:r>
            <a:r>
              <a:rPr lang="en-US" dirty="0" smtClean="0"/>
              <a:t>m</a:t>
            </a:r>
            <a:endParaRPr lang="en-US" dirty="0" smtClean="0"/>
          </a:p>
        </p:txBody>
      </p:sp>
      <p:grpSp>
        <p:nvGrpSpPr>
          <p:cNvPr id="2" name="Group 11"/>
          <p:cNvGrpSpPr/>
          <p:nvPr/>
        </p:nvGrpSpPr>
        <p:grpSpPr>
          <a:xfrm>
            <a:off x="929572" y="2168962"/>
            <a:ext cx="2956628" cy="2212538"/>
            <a:chOff x="91372" y="1333500"/>
            <a:chExt cx="2956628" cy="2212538"/>
          </a:xfrm>
        </p:grpSpPr>
        <p:sp>
          <p:nvSpPr>
            <p:cNvPr id="4" name="TextBox 3"/>
            <p:cNvSpPr txBox="1"/>
            <p:nvPr/>
          </p:nvSpPr>
          <p:spPr>
            <a:xfrm>
              <a:off x="91372" y="1976378"/>
              <a:ext cx="481221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52379" y="1971675"/>
              <a:ext cx="481221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  <a:endParaRPr lang="en-US" sz="3200" dirty="0" smtClean="0"/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600200" y="1485900"/>
              <a:ext cx="0" cy="1978223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350657" y="1333500"/>
              <a:ext cx="6639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Ac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73299" y="1333500"/>
              <a:ext cx="6415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Ds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Question</a:t>
            </a:r>
            <a:endParaRPr lang="en-US" dirty="0" smtClean="0"/>
          </a:p>
        </p:txBody>
      </p:sp>
      <p:grpSp>
        <p:nvGrpSpPr>
          <p:cNvPr id="2" name="Group 11"/>
          <p:cNvGrpSpPr/>
          <p:nvPr/>
        </p:nvGrpSpPr>
        <p:grpSpPr>
          <a:xfrm>
            <a:off x="91372" y="1717477"/>
            <a:ext cx="2956628" cy="2212538"/>
            <a:chOff x="91372" y="1333500"/>
            <a:chExt cx="2956628" cy="2212538"/>
          </a:xfrm>
        </p:grpSpPr>
        <p:sp>
          <p:nvSpPr>
            <p:cNvPr id="4" name="TextBox 3"/>
            <p:cNvSpPr txBox="1"/>
            <p:nvPr/>
          </p:nvSpPr>
          <p:spPr>
            <a:xfrm>
              <a:off x="91372" y="1976378"/>
              <a:ext cx="481221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52379" y="1971675"/>
              <a:ext cx="481221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  <a:endParaRPr lang="en-US" sz="3200" dirty="0" smtClean="0"/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600200" y="1485900"/>
              <a:ext cx="0" cy="1978223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350657" y="1333500"/>
              <a:ext cx="6639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Ac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73299" y="1333500"/>
              <a:ext cx="6415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Ds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Question</a:t>
            </a:r>
            <a:endParaRPr lang="en-US" dirty="0" smtClean="0"/>
          </a:p>
        </p:txBody>
      </p:sp>
      <p:grpSp>
        <p:nvGrpSpPr>
          <p:cNvPr id="2" name="Group 11"/>
          <p:cNvGrpSpPr/>
          <p:nvPr/>
        </p:nvGrpSpPr>
        <p:grpSpPr>
          <a:xfrm>
            <a:off x="91372" y="1717477"/>
            <a:ext cx="2956628" cy="2212538"/>
            <a:chOff x="91372" y="1333500"/>
            <a:chExt cx="2956628" cy="2212538"/>
          </a:xfrm>
        </p:grpSpPr>
        <p:sp>
          <p:nvSpPr>
            <p:cNvPr id="4" name="TextBox 3"/>
            <p:cNvSpPr txBox="1"/>
            <p:nvPr/>
          </p:nvSpPr>
          <p:spPr>
            <a:xfrm>
              <a:off x="91372" y="1976378"/>
              <a:ext cx="481221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52379" y="1971675"/>
              <a:ext cx="481221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  <a:endParaRPr lang="en-US" sz="3200" dirty="0" smtClean="0"/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600200" y="1485900"/>
              <a:ext cx="0" cy="1978223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350657" y="1333500"/>
              <a:ext cx="6639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Ac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73299" y="1333500"/>
              <a:ext cx="6415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Ds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2396</TotalTime>
  <Words>379</Words>
  <Application>Microsoft Office PowerPoint</Application>
  <PresentationFormat>On-screen Show (16:10)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188</cp:revision>
  <dcterms:created xsi:type="dcterms:W3CDTF">2014-10-16T03:47:32Z</dcterms:created>
  <dcterms:modified xsi:type="dcterms:W3CDTF">2014-12-05T18:18:20Z</dcterms:modified>
</cp:coreProperties>
</file>