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959E-FB7B-45BA-A6CA-86527786DF17}" type="datetimeFigureOut">
              <a:rPr lang="en-US" smtClean="0"/>
              <a:pPr/>
              <a:t>2017-11-20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0DFC-F29C-4E7A-B504-F96766F979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Rachel runs horizontally at 4.20 m/s off the top of a 5.90 m tall cliff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57200"/>
            <a:ext cx="2590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What time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air?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1.097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horizontal distance does she travel before hitting the water?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(4.609 m)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What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 final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vertical velocity?  (Just before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she hits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water)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(-10.754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m/s)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d-e) What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 velocity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impact in terms of a speed and an angle.  Draw a picture of the final velocity vector.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(11.5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m/s,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68.7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Blw hrz)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189511" y="838200"/>
            <a:ext cx="3201889" cy="2362200"/>
            <a:chOff x="3808511" y="1371600"/>
            <a:chExt cx="3201889" cy="236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62400" y="1752600"/>
              <a:ext cx="304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562600" y="1524000"/>
              <a:ext cx="0" cy="2209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3716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9800" y="13716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808511" y="1752600"/>
              <a:ext cx="607859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*Vi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*Vf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*a</a:t>
              </a:r>
              <a:endParaRPr lang="en-US" sz="2400" dirty="0" smtClean="0"/>
            </a:p>
            <a:p>
              <a:pPr algn="r"/>
              <a:r>
                <a:rPr lang="en-US" sz="2400" dirty="0"/>
                <a:t>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32756" y="1752600"/>
              <a:ext cx="583814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*X</a:t>
              </a:r>
            </a:p>
            <a:p>
              <a:pPr algn="r"/>
              <a:r>
                <a:rPr lang="en-US" sz="2400" dirty="0" smtClean="0"/>
                <a:t>*Vi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*a</a:t>
              </a:r>
            </a:p>
            <a:p>
              <a:pPr algn="r"/>
              <a:r>
                <a:rPr lang="en-US" sz="2400" dirty="0"/>
                <a:t>t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342819" y="6477000"/>
            <a:ext cx="801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*given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can of sardines is projected sideways and  lands 12.6 m from the base of a 9.20 m tall cliff.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25908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What time is it in the air?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(1.3702 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What is its horizontal velocity?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(9.195 m/s)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What is its final vertical velocity?  (Just before it hits the ground)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(-13.428 m/s)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d-e) What is its velocity of impact in terms of a speed and an angle.  Draw a picture of the final velocity vector.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(16.3 m/s, 55.6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Blw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hrz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3917515" y="1371600"/>
            <a:ext cx="3092885" cy="2362200"/>
            <a:chOff x="3917515" y="1371600"/>
            <a:chExt cx="3092885" cy="236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62400" y="1752600"/>
              <a:ext cx="304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562600" y="1524000"/>
              <a:ext cx="0" cy="2209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3716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9800" y="13716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17515" y="1752600"/>
              <a:ext cx="498855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*X</a:t>
              </a:r>
            </a:p>
            <a:p>
              <a:pPr algn="r"/>
              <a:r>
                <a:rPr lang="en-US" sz="2400" dirty="0" smtClean="0"/>
                <a:t>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*a</a:t>
              </a:r>
            </a:p>
            <a:p>
              <a:pPr algn="r"/>
              <a:r>
                <a:rPr lang="en-US" sz="2400" dirty="0"/>
                <a:t>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432756" y="1752600"/>
              <a:ext cx="583814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*X</a:t>
              </a:r>
            </a:p>
            <a:p>
              <a:pPr algn="r"/>
              <a:r>
                <a:rPr lang="en-US" sz="2400" dirty="0" smtClean="0"/>
                <a:t>*Vi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*a</a:t>
              </a:r>
            </a:p>
            <a:p>
              <a:pPr algn="r"/>
              <a:r>
                <a:rPr lang="en-US" sz="2400" dirty="0"/>
                <a:t>t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8342819" y="6477000"/>
            <a:ext cx="8011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*given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fifth grader projected with a horizontal velocity and lands 1.67 s later a distance of 12.0 m from the base of a cliff.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2590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tall is the cliff?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(13.666 m)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What is its horizontal velocity?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(7.186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m/s)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What is its final vertical velocity?  (Just before it hits the ground)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(-16.366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m/s)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d-e) What is its velocity of impact in terms of a speed and an angle.  Draw a picture of the final velocity vector.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(17.9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m/s,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66.3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Blw hrz)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3962400" y="1371600"/>
            <a:ext cx="3048000" cy="2362200"/>
            <a:chOff x="3962400" y="1371600"/>
            <a:chExt cx="3048000" cy="236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62400" y="1752600"/>
              <a:ext cx="304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562600" y="1524000"/>
              <a:ext cx="0" cy="2209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3716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9800" y="13716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  <a:endParaRPr lang="en-US" sz="2400" dirty="0" smtClean="0"/>
            </a:p>
            <a:p>
              <a:pPr algn="r"/>
              <a:r>
                <a:rPr lang="en-US" sz="2400" dirty="0"/>
                <a:t>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626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Vi</a:t>
              </a:r>
              <a:endParaRPr lang="en-US" sz="2400" dirty="0" smtClean="0"/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  <a:endParaRPr lang="en-US" sz="2400" dirty="0" smtClean="0"/>
            </a:p>
            <a:p>
              <a:pPr algn="r"/>
              <a:r>
                <a:rPr lang="en-US" sz="2400" dirty="0"/>
                <a:t>t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marble rolling 0.450 m/s lands 0.221 m from the base of a table.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2590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time is the marble in the air?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(0.491 s)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tall is the table?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(1.182 m)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What is its final vertical velocity?  (Just before it hits the ground)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(-4.813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m/s)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d-e) What is its velocity of impact in terms of a speed and an angle.  Draw a picture of the final velocity vector.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(4.83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m/s,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84.7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Blw hrz)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3962400" y="1371600"/>
            <a:ext cx="3048000" cy="2362200"/>
            <a:chOff x="3962400" y="1371600"/>
            <a:chExt cx="3048000" cy="236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62400" y="1752600"/>
              <a:ext cx="304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562600" y="1524000"/>
              <a:ext cx="0" cy="2209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3716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9800" y="13716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  <a:endParaRPr lang="en-US" sz="2400" dirty="0" smtClean="0"/>
            </a:p>
            <a:p>
              <a:pPr algn="r"/>
              <a:r>
                <a:rPr lang="en-US" sz="2400" dirty="0"/>
                <a:t>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626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Vi</a:t>
              </a:r>
              <a:endParaRPr lang="en-US" sz="2400" dirty="0" smtClean="0"/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  <a:endParaRPr lang="en-US" sz="2400" dirty="0" smtClean="0"/>
            </a:p>
            <a:p>
              <a:pPr algn="r"/>
              <a:r>
                <a:rPr lang="en-US" sz="2400" dirty="0"/>
                <a:t>t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0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fifth grader running horizontally at 6.30 m/s runs off a cliff and strikes the ground 1.82 s later.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914400"/>
            <a:ext cx="25908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horizontal distance does the child travel before hitting the ground?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(11.466 m)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tall is the cliff?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(16.231 m)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c) What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final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vertical velocity?  (Just before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hit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ground)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(-17.836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m/s)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d-e) What is its velocity of impact in terms of a speed and an angle.  Draw a picture of the final velocity vector.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(18.9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m/s,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70.5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Blw hrz)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5"/>
          <p:cNvGrpSpPr/>
          <p:nvPr/>
        </p:nvGrpSpPr>
        <p:grpSpPr>
          <a:xfrm>
            <a:off x="3962400" y="1371600"/>
            <a:ext cx="3048000" cy="2362200"/>
            <a:chOff x="3962400" y="1371600"/>
            <a:chExt cx="3048000" cy="2362200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3962400" y="1752600"/>
              <a:ext cx="304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5562600" y="1524000"/>
              <a:ext cx="0" cy="22098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572000" y="1371600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19800" y="13716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9624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Vi</a:t>
              </a:r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  <a:endParaRPr lang="en-US" sz="2400" dirty="0" smtClean="0"/>
            </a:p>
            <a:p>
              <a:pPr algn="r"/>
              <a:r>
                <a:rPr lang="en-US" sz="2400" dirty="0"/>
                <a:t>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562600" y="1752600"/>
              <a:ext cx="453970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2400" dirty="0" smtClean="0"/>
                <a:t>X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Vi</a:t>
              </a:r>
              <a:endParaRPr lang="en-US" sz="2400" dirty="0" smtClean="0"/>
            </a:p>
            <a:p>
              <a:pPr algn="r"/>
              <a:r>
                <a:rPr lang="en-US" sz="2400" dirty="0" err="1" smtClean="0"/>
                <a:t>Vf</a:t>
              </a:r>
              <a:endParaRPr lang="en-US" sz="2400" dirty="0" smtClean="0"/>
            </a:p>
            <a:p>
              <a:pPr algn="r"/>
              <a:r>
                <a:rPr lang="en-US" sz="2400" dirty="0" smtClean="0"/>
                <a:t>a</a:t>
              </a:r>
              <a:endParaRPr lang="en-US" sz="2400" dirty="0" smtClean="0"/>
            </a:p>
            <a:p>
              <a:pPr algn="r"/>
              <a:r>
                <a:rPr lang="en-US" sz="2400" dirty="0"/>
                <a:t>t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584</Words>
  <Application>Microsoft Office PowerPoint</Application>
  <PresentationFormat>On-screen Show (4:3)</PresentationFormat>
  <Paragraphs>129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7</cp:revision>
  <dcterms:created xsi:type="dcterms:W3CDTF">2014-11-12T17:26:31Z</dcterms:created>
  <dcterms:modified xsi:type="dcterms:W3CDTF">2017-11-20T19:24:19Z</dcterms:modified>
</cp:coreProperties>
</file>