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45FC3-C6CC-42F0-809E-19B77C579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DE02-D892-48E7-93ED-EE903A29E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72966-5C08-407D-9654-2562DCAA7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127F6-47C8-4D88-AB45-54F8765BC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27264-DDA8-4FDB-94A7-F5CA249B8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E35D2-F36B-4D3C-BABE-B361A5F0B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6DB5E-AC16-4E60-BE57-156FC3ABE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7F665-A715-424F-9235-395091C7C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6042-4E49-4558-A16D-71242904A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19C8-CDB0-4B83-9B0E-D0371E2F5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6DE80-719A-4ECD-A182-C5A291EAA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7D6261-9A37-4B0A-97C4-49010993B7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 rot="-5400000">
            <a:off x="1943100" y="51276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971675" y="838200"/>
            <a:ext cx="0" cy="216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457200" y="1900238"/>
            <a:ext cx="1514475" cy="919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19812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31</a:t>
            </a:r>
            <a:r>
              <a:rPr lang="en-US" sz="2400" baseline="30000">
                <a:latin typeface="Times New Roman" pitchFamily="18" charset="0"/>
              </a:rPr>
              <a:t>o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355725" y="36513"/>
            <a:ext cx="409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 these two vectors.  Fill in the table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495800" y="2230438"/>
            <a:ext cx="1841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30000">
              <a:latin typeface="Times New Roman" pitchFamily="18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1603375" y="5233988"/>
            <a:ext cx="1323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 flipV="1">
            <a:off x="2590800" y="4267200"/>
            <a:ext cx="300038" cy="966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971800" y="3810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15</a:t>
            </a:r>
            <a:r>
              <a:rPr lang="en-US" sz="2400" baseline="30000">
                <a:latin typeface="Times New Roman" pitchFamily="18" charset="0"/>
              </a:rPr>
              <a:t>o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927350" y="5233988"/>
            <a:ext cx="111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887663" y="41148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53 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676400" y="4419600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32 N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657600" y="1027113"/>
            <a:ext cx="471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Vector	Mag.	Trig Angle    x	            y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355725" y="1179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889125" y="5522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657600" y="133985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	</a:t>
            </a:r>
          </a:p>
          <a:p>
            <a:r>
              <a:rPr lang="en-US"/>
              <a:t>B	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562600" y="1371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	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5181600" y="2833688"/>
            <a:ext cx="2020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Mag = </a:t>
            </a:r>
            <a:r>
              <a:rPr lang="en-US">
                <a:cs typeface="Arial" charset="0"/>
              </a:rPr>
              <a:t>√(x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 + y</a:t>
            </a:r>
            <a:r>
              <a:rPr lang="en-US" baseline="30000">
                <a:cs typeface="Arial" charset="0"/>
              </a:rPr>
              <a:t>2</a:t>
            </a:r>
            <a:r>
              <a:rPr lang="en-US">
                <a:cs typeface="Arial" charset="0"/>
              </a:rPr>
              <a:t>) =</a:t>
            </a:r>
          </a:p>
        </p:txBody>
      </p:sp>
      <p:sp>
        <p:nvSpPr>
          <p:cNvPr id="2112" name="Arc 64"/>
          <p:cNvSpPr>
            <a:spLocks/>
          </p:cNvSpPr>
          <p:nvPr/>
        </p:nvSpPr>
        <p:spPr bwMode="auto">
          <a:xfrm rot="17576937" flipH="1">
            <a:off x="762000" y="19812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Arc 67"/>
          <p:cNvSpPr>
            <a:spLocks/>
          </p:cNvSpPr>
          <p:nvPr/>
        </p:nvSpPr>
        <p:spPr bwMode="auto">
          <a:xfrm rot="1196543" flipH="1">
            <a:off x="2667000" y="4343400"/>
            <a:ext cx="2286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5105400" y="2514600"/>
            <a:ext cx="2103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</a:t>
            </a:r>
            <a:r>
              <a:rPr lang="en-US">
                <a:cs typeface="Arial" charset="0"/>
              </a:rPr>
              <a:t>Tan</a:t>
            </a:r>
            <a:r>
              <a:rPr lang="en-US" baseline="30000">
                <a:cs typeface="Arial" charset="0"/>
              </a:rPr>
              <a:t>-1</a:t>
            </a:r>
            <a:r>
              <a:rPr lang="en-US">
                <a:cs typeface="Arial" charset="0"/>
              </a:rPr>
              <a:t>(O/A)</a:t>
            </a:r>
          </a:p>
        </p:txBody>
      </p:sp>
      <p:pic>
        <p:nvPicPr>
          <p:cNvPr id="2117" name="Picture 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648200"/>
            <a:ext cx="3219450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/>
      <p:bldP spid="2099" grpId="0"/>
      <p:bldP spid="21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12</cp:revision>
  <dcterms:created xsi:type="dcterms:W3CDTF">2009-10-01T01:48:40Z</dcterms:created>
  <dcterms:modified xsi:type="dcterms:W3CDTF">2014-11-12T17:43:31Z</dcterms:modified>
</cp:coreProperties>
</file>