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2" r:id="rId2"/>
    <p:sldId id="333" r:id="rId3"/>
    <p:sldId id="334" r:id="rId4"/>
    <p:sldId id="335" r:id="rId5"/>
    <p:sldId id="336" r:id="rId6"/>
    <p:sldId id="337" r:id="rId7"/>
    <p:sldId id="33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45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8349E-3DD7-4763-AB4F-1A901AC147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E3EEE-640C-4CE5-9EF5-ACF4AE9480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2F989-A4EE-4499-B258-1313F7B83D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43B17-3094-473B-BF0E-966171D697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57150-6754-48AF-971D-25817B428C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06458-453C-4457-8A54-C6BC5DB0DA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30C1C-2CC5-498D-99B9-90F7018C38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4DDED-093F-4FF6-953B-8A6F57786D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E3B48-13C3-4471-A054-46353E29BA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FB09F-3151-46C0-87B3-45E25DA3B7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960EA-8173-49E1-8147-234D97081C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36C126-977A-4A79-BBD7-10EF13D50A1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2182905" y="1066800"/>
            <a:ext cx="543129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800" u="sng" dirty="0" smtClean="0"/>
              <a:t>Practice Components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1" name="Line 9"/>
          <p:cNvSpPr>
            <a:spLocks noChangeShapeType="1"/>
          </p:cNvSpPr>
          <p:nvPr/>
        </p:nvSpPr>
        <p:spPr bwMode="auto">
          <a:xfrm rot="-5400000">
            <a:off x="4229100" y="1447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4267200" y="1447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669925" y="117475"/>
            <a:ext cx="5191358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Write this as a proper component vector:</a:t>
            </a:r>
            <a:endParaRPr lang="en-US" dirty="0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 flipV="1">
            <a:off x="4267200" y="1219200"/>
            <a:ext cx="1524000" cy="2057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7" name="Arc 15"/>
          <p:cNvSpPr>
            <a:spLocks/>
          </p:cNvSpPr>
          <p:nvPr/>
        </p:nvSpPr>
        <p:spPr bwMode="auto">
          <a:xfrm rot="5545805" flipH="1">
            <a:off x="4160838" y="2773362"/>
            <a:ext cx="533400" cy="320675"/>
          </a:xfrm>
          <a:custGeom>
            <a:avLst/>
            <a:gdLst>
              <a:gd name="G0" fmla="+- 0 0 0"/>
              <a:gd name="G1" fmla="+- 12979 0 0"/>
              <a:gd name="G2" fmla="+- 21600 0 0"/>
              <a:gd name="T0" fmla="*/ 17266 w 21600"/>
              <a:gd name="T1" fmla="*/ 0 h 12979"/>
              <a:gd name="T2" fmla="*/ 21600 w 21600"/>
              <a:gd name="T3" fmla="*/ 12979 h 12979"/>
              <a:gd name="T4" fmla="*/ 0 w 21600"/>
              <a:gd name="T5" fmla="*/ 12979 h 12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979" fill="none" extrusionOk="0">
                <a:moveTo>
                  <a:pt x="17265" y="0"/>
                </a:moveTo>
                <a:cubicBezTo>
                  <a:pt x="20078" y="3742"/>
                  <a:pt x="21600" y="8297"/>
                  <a:pt x="21600" y="12979"/>
                </a:cubicBezTo>
              </a:path>
              <a:path w="21600" h="12979" stroke="0" extrusionOk="0">
                <a:moveTo>
                  <a:pt x="17265" y="0"/>
                </a:moveTo>
                <a:cubicBezTo>
                  <a:pt x="20078" y="3742"/>
                  <a:pt x="21600" y="8297"/>
                  <a:pt x="21600" y="12979"/>
                </a:cubicBezTo>
                <a:lnTo>
                  <a:pt x="0" y="12979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4343400" y="1905000"/>
            <a:ext cx="590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32</a:t>
            </a:r>
            <a:r>
              <a:rPr lang="en-US" baseline="30000"/>
              <a:t>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0" y="1219200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 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1511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8.48 m x  +  13.6 m y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Line 4"/>
          <p:cNvSpPr>
            <a:spLocks noChangeShapeType="1"/>
          </p:cNvSpPr>
          <p:nvPr/>
        </p:nvSpPr>
        <p:spPr bwMode="auto">
          <a:xfrm rot="-5400000">
            <a:off x="4229100" y="1447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69" name="Line 5"/>
          <p:cNvSpPr>
            <a:spLocks noChangeShapeType="1"/>
          </p:cNvSpPr>
          <p:nvPr/>
        </p:nvSpPr>
        <p:spPr bwMode="auto">
          <a:xfrm>
            <a:off x="4267200" y="1447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 flipH="1">
            <a:off x="1905000" y="3276600"/>
            <a:ext cx="236220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2" name="Arc 8"/>
          <p:cNvSpPr>
            <a:spLocks/>
          </p:cNvSpPr>
          <p:nvPr/>
        </p:nvSpPr>
        <p:spPr bwMode="auto">
          <a:xfrm rot="19771490" flipH="1">
            <a:off x="3657600" y="3200400"/>
            <a:ext cx="533400" cy="269875"/>
          </a:xfrm>
          <a:custGeom>
            <a:avLst/>
            <a:gdLst>
              <a:gd name="G0" fmla="+- 0 0 0"/>
              <a:gd name="G1" fmla="+- 10944 0 0"/>
              <a:gd name="G2" fmla="+- 21600 0 0"/>
              <a:gd name="T0" fmla="*/ 18622 w 21600"/>
              <a:gd name="T1" fmla="*/ 0 h 10944"/>
              <a:gd name="T2" fmla="*/ 21600 w 21600"/>
              <a:gd name="T3" fmla="*/ 10944 h 10944"/>
              <a:gd name="T4" fmla="*/ 0 w 21600"/>
              <a:gd name="T5" fmla="*/ 10944 h 10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0944" fill="none" extrusionOk="0">
                <a:moveTo>
                  <a:pt x="18622" y="-1"/>
                </a:moveTo>
                <a:cubicBezTo>
                  <a:pt x="20571" y="3317"/>
                  <a:pt x="21600" y="7095"/>
                  <a:pt x="21600" y="10944"/>
                </a:cubicBezTo>
              </a:path>
              <a:path w="21600" h="10944" stroke="0" extrusionOk="0">
                <a:moveTo>
                  <a:pt x="18622" y="-1"/>
                </a:moveTo>
                <a:cubicBezTo>
                  <a:pt x="20571" y="3317"/>
                  <a:pt x="21600" y="7095"/>
                  <a:pt x="21600" y="10944"/>
                </a:cubicBezTo>
                <a:lnTo>
                  <a:pt x="0" y="1094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2362200" y="3505200"/>
            <a:ext cx="590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38</a:t>
            </a:r>
            <a:r>
              <a:rPr lang="en-US" baseline="30000"/>
              <a:t>o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69925" y="117475"/>
            <a:ext cx="5191358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Write this as a proper component vector: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4953000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 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581001"/>
            <a:ext cx="1614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-25.2 m x  +  -19.7 m y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Line 4"/>
          <p:cNvSpPr>
            <a:spLocks noChangeShapeType="1"/>
          </p:cNvSpPr>
          <p:nvPr/>
        </p:nvSpPr>
        <p:spPr bwMode="auto">
          <a:xfrm rot="-5400000">
            <a:off x="4229100" y="1447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7" name="Line 5"/>
          <p:cNvSpPr>
            <a:spLocks noChangeShapeType="1"/>
          </p:cNvSpPr>
          <p:nvPr/>
        </p:nvSpPr>
        <p:spPr bwMode="auto">
          <a:xfrm>
            <a:off x="4267200" y="1447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 flipH="1">
            <a:off x="3352800" y="3276600"/>
            <a:ext cx="914400" cy="2895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3733800" y="5105400"/>
            <a:ext cx="590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13</a:t>
            </a:r>
            <a:r>
              <a:rPr lang="en-US" baseline="30000"/>
              <a:t>o</a:t>
            </a:r>
          </a:p>
        </p:txBody>
      </p:sp>
      <p:sp>
        <p:nvSpPr>
          <p:cNvPr id="90126" name="Arc 14"/>
          <p:cNvSpPr>
            <a:spLocks/>
          </p:cNvSpPr>
          <p:nvPr/>
        </p:nvSpPr>
        <p:spPr bwMode="auto">
          <a:xfrm rot="16207614" flipH="1">
            <a:off x="3930650" y="3460750"/>
            <a:ext cx="533400" cy="165100"/>
          </a:xfrm>
          <a:custGeom>
            <a:avLst/>
            <a:gdLst>
              <a:gd name="G0" fmla="+- 0 0 0"/>
              <a:gd name="G1" fmla="+- 6706 0 0"/>
              <a:gd name="G2" fmla="+- 21600 0 0"/>
              <a:gd name="T0" fmla="*/ 20533 w 21600"/>
              <a:gd name="T1" fmla="*/ 0 h 6706"/>
              <a:gd name="T2" fmla="*/ 21600 w 21600"/>
              <a:gd name="T3" fmla="*/ 6706 h 6706"/>
              <a:gd name="T4" fmla="*/ 0 w 21600"/>
              <a:gd name="T5" fmla="*/ 6706 h 6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6706" fill="none" extrusionOk="0">
                <a:moveTo>
                  <a:pt x="20532" y="0"/>
                </a:moveTo>
                <a:cubicBezTo>
                  <a:pt x="21239" y="2165"/>
                  <a:pt x="21600" y="4428"/>
                  <a:pt x="21600" y="6706"/>
                </a:cubicBezTo>
              </a:path>
              <a:path w="21600" h="6706" stroke="0" extrusionOk="0">
                <a:moveTo>
                  <a:pt x="20532" y="0"/>
                </a:moveTo>
                <a:cubicBezTo>
                  <a:pt x="21239" y="2165"/>
                  <a:pt x="21600" y="4428"/>
                  <a:pt x="21600" y="6706"/>
                </a:cubicBezTo>
                <a:lnTo>
                  <a:pt x="0" y="67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69925" y="117475"/>
            <a:ext cx="5191358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Write this as a proper component vector: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6248400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7.6 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581001"/>
            <a:ext cx="1614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-1.71 m x  +  -7.41 m y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3" name="Line 7"/>
          <p:cNvSpPr>
            <a:spLocks noChangeShapeType="1"/>
          </p:cNvSpPr>
          <p:nvPr/>
        </p:nvSpPr>
        <p:spPr bwMode="auto">
          <a:xfrm flipH="1" flipV="1">
            <a:off x="1524000" y="2590800"/>
            <a:ext cx="2743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1371600" y="2819400"/>
            <a:ext cx="590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22</a:t>
            </a:r>
            <a:r>
              <a:rPr lang="en-US" baseline="30000"/>
              <a:t>o</a:t>
            </a:r>
          </a:p>
        </p:txBody>
      </p:sp>
      <p:sp>
        <p:nvSpPr>
          <p:cNvPr id="91148" name="Arc 12"/>
          <p:cNvSpPr>
            <a:spLocks/>
          </p:cNvSpPr>
          <p:nvPr/>
        </p:nvSpPr>
        <p:spPr bwMode="auto">
          <a:xfrm rot="21398811" flipH="1">
            <a:off x="3657600" y="3122613"/>
            <a:ext cx="536575" cy="114300"/>
          </a:xfrm>
          <a:custGeom>
            <a:avLst/>
            <a:gdLst>
              <a:gd name="G0" fmla="+- 0 0 0"/>
              <a:gd name="G1" fmla="+- 6485 0 0"/>
              <a:gd name="G2" fmla="+- 21600 0 0"/>
              <a:gd name="T0" fmla="*/ 20604 w 21600"/>
              <a:gd name="T1" fmla="*/ 0 h 6485"/>
              <a:gd name="T2" fmla="*/ 21600 w 21600"/>
              <a:gd name="T3" fmla="*/ 6485 h 6485"/>
              <a:gd name="T4" fmla="*/ 0 w 21600"/>
              <a:gd name="T5" fmla="*/ 6485 h 6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6485" fill="none" extrusionOk="0">
                <a:moveTo>
                  <a:pt x="20603" y="0"/>
                </a:moveTo>
                <a:cubicBezTo>
                  <a:pt x="21263" y="2098"/>
                  <a:pt x="21600" y="4285"/>
                  <a:pt x="21600" y="6485"/>
                </a:cubicBezTo>
              </a:path>
              <a:path w="21600" h="6485" stroke="0" extrusionOk="0">
                <a:moveTo>
                  <a:pt x="20603" y="0"/>
                </a:moveTo>
                <a:cubicBezTo>
                  <a:pt x="21263" y="2098"/>
                  <a:pt x="21600" y="4285"/>
                  <a:pt x="21600" y="6485"/>
                </a:cubicBezTo>
                <a:lnTo>
                  <a:pt x="0" y="648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9" name="Line 13"/>
          <p:cNvSpPr>
            <a:spLocks noChangeShapeType="1"/>
          </p:cNvSpPr>
          <p:nvPr/>
        </p:nvSpPr>
        <p:spPr bwMode="auto">
          <a:xfrm flipH="1">
            <a:off x="2362200" y="32766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69925" y="117475"/>
            <a:ext cx="5191358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Write this as a proper component vector: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1905000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56 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1563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-51.9 m x  +  21.0 m y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4" name="Arc 14"/>
          <p:cNvSpPr>
            <a:spLocks/>
          </p:cNvSpPr>
          <p:nvPr/>
        </p:nvSpPr>
        <p:spPr bwMode="auto">
          <a:xfrm rot="1584298" flipH="1">
            <a:off x="3975100" y="2711450"/>
            <a:ext cx="395288" cy="447675"/>
          </a:xfrm>
          <a:custGeom>
            <a:avLst/>
            <a:gdLst>
              <a:gd name="G0" fmla="+- 0 0 0"/>
              <a:gd name="G1" fmla="+- 18117 0 0"/>
              <a:gd name="G2" fmla="+- 21600 0 0"/>
              <a:gd name="T0" fmla="*/ 11761 w 16034"/>
              <a:gd name="T1" fmla="*/ 0 h 18117"/>
              <a:gd name="T2" fmla="*/ 16034 w 16034"/>
              <a:gd name="T3" fmla="*/ 3644 h 18117"/>
              <a:gd name="T4" fmla="*/ 0 w 16034"/>
              <a:gd name="T5" fmla="*/ 18117 h 18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34" h="18117" fill="none" extrusionOk="0">
                <a:moveTo>
                  <a:pt x="11761" y="-1"/>
                </a:moveTo>
                <a:cubicBezTo>
                  <a:pt x="13337" y="1023"/>
                  <a:pt x="14774" y="2248"/>
                  <a:pt x="16034" y="3643"/>
                </a:cubicBezTo>
              </a:path>
              <a:path w="16034" h="18117" stroke="0" extrusionOk="0">
                <a:moveTo>
                  <a:pt x="11761" y="-1"/>
                </a:moveTo>
                <a:cubicBezTo>
                  <a:pt x="13337" y="1023"/>
                  <a:pt x="14774" y="2248"/>
                  <a:pt x="16034" y="3643"/>
                </a:cubicBezTo>
                <a:lnTo>
                  <a:pt x="0" y="1811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 flipH="1" flipV="1">
            <a:off x="3276600" y="990600"/>
            <a:ext cx="990600" cy="2286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3581400" y="1371600"/>
            <a:ext cx="590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26</a:t>
            </a:r>
            <a:r>
              <a:rPr lang="en-US" baseline="30000"/>
              <a:t>o</a:t>
            </a:r>
          </a:p>
        </p:txBody>
      </p:sp>
      <p:sp>
        <p:nvSpPr>
          <p:cNvPr id="92173" name="Line 13"/>
          <p:cNvSpPr>
            <a:spLocks noChangeShapeType="1"/>
          </p:cNvSpPr>
          <p:nvPr/>
        </p:nvSpPr>
        <p:spPr bwMode="auto">
          <a:xfrm>
            <a:off x="4267200" y="14478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69925" y="117475"/>
            <a:ext cx="5191358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Write this as a proper component vector: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1219200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34 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1563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-14.9 m x  +  30.6 m y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Line 5"/>
          <p:cNvSpPr>
            <a:spLocks noChangeShapeType="1"/>
          </p:cNvSpPr>
          <p:nvPr/>
        </p:nvSpPr>
        <p:spPr bwMode="auto">
          <a:xfrm>
            <a:off x="4191000" y="3276600"/>
            <a:ext cx="24384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5257800" y="3429000"/>
            <a:ext cx="590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42</a:t>
            </a:r>
            <a:r>
              <a:rPr lang="en-US" baseline="30000"/>
              <a:t>o</a:t>
            </a:r>
          </a:p>
        </p:txBody>
      </p:sp>
      <p:sp>
        <p:nvSpPr>
          <p:cNvPr id="93191" name="Arc 7"/>
          <p:cNvSpPr>
            <a:spLocks/>
          </p:cNvSpPr>
          <p:nvPr/>
        </p:nvSpPr>
        <p:spPr bwMode="auto">
          <a:xfrm rot="14076914" flipH="1">
            <a:off x="4295775" y="3143250"/>
            <a:ext cx="527050" cy="2794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292 w 21292"/>
              <a:gd name="T1" fmla="*/ 3636 h 15851"/>
              <a:gd name="T2" fmla="*/ 14673 w 21292"/>
              <a:gd name="T3" fmla="*/ 15851 h 15851"/>
              <a:gd name="T4" fmla="*/ 0 w 21292"/>
              <a:gd name="T5" fmla="*/ 0 h 15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92" h="15851" fill="none" extrusionOk="0">
                <a:moveTo>
                  <a:pt x="21291" y="3635"/>
                </a:moveTo>
                <a:cubicBezTo>
                  <a:pt x="20490" y="8325"/>
                  <a:pt x="18164" y="12619"/>
                  <a:pt x="14673" y="15851"/>
                </a:cubicBezTo>
              </a:path>
              <a:path w="21292" h="15851" stroke="0" extrusionOk="0">
                <a:moveTo>
                  <a:pt x="21291" y="3635"/>
                </a:moveTo>
                <a:cubicBezTo>
                  <a:pt x="20490" y="8325"/>
                  <a:pt x="18164" y="12619"/>
                  <a:pt x="14673" y="15851"/>
                </a:cubicBez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4219575" y="3276600"/>
            <a:ext cx="16002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69925" y="117475"/>
            <a:ext cx="5191358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Write this as a proper component vector: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5334000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1563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8.92 m x  +  -8.03 m y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117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Tualatin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Murray, Christopher</cp:lastModifiedBy>
  <cp:revision>217</cp:revision>
  <dcterms:created xsi:type="dcterms:W3CDTF">2015-11-05T17:29:31Z</dcterms:created>
  <dcterms:modified xsi:type="dcterms:W3CDTF">2021-11-04T23:08:25Z</dcterms:modified>
</cp:coreProperties>
</file>