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0" r:id="rId8"/>
    <p:sldId id="25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02" y="-3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1189-F70F-4466-A71C-B5EA6D6257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4EB57-576C-4D30-9FA5-B04E926D0C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33350"/>
            <a:ext cx="694613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Draw this vector as an angle magnitude vector:</a:t>
            </a:r>
          </a:p>
          <a:p>
            <a:r>
              <a:rPr lang="en-US" sz="4000" dirty="0" smtClean="0"/>
              <a:t>3.2 m x + 5.7 m y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971550"/>
            <a:ext cx="39388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Arrows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Final Vector is an Arrow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Components that are longer look longer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33350"/>
            <a:ext cx="694613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Draw this vector as an angle magnitude vector:</a:t>
            </a:r>
          </a:p>
          <a:p>
            <a:r>
              <a:rPr lang="en-US" sz="4000" dirty="0" smtClean="0"/>
              <a:t>-7.8 m x + 3.7 m y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33350"/>
            <a:ext cx="694613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Draw this vector as an angle magnitude vector:</a:t>
            </a:r>
          </a:p>
          <a:p>
            <a:r>
              <a:rPr lang="en-US" sz="4000" dirty="0" smtClean="0"/>
              <a:t>8.8 m x + -4.6 m y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33350"/>
            <a:ext cx="694613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Draw this vector as an angle magnitude vector:</a:t>
            </a:r>
          </a:p>
          <a:p>
            <a:r>
              <a:rPr lang="en-US" sz="4000" dirty="0" smtClean="0"/>
              <a:t>3.2 m x + -5.7 m y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33350"/>
            <a:ext cx="694613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Draw this vector as an angle magnitude vector:</a:t>
            </a:r>
          </a:p>
          <a:p>
            <a:r>
              <a:rPr lang="en-US" sz="4000" dirty="0" smtClean="0"/>
              <a:t>-13.5 m x + -7.4 m y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33350"/>
            <a:ext cx="694613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Draw this vector as an angle magnitude vector:</a:t>
            </a:r>
          </a:p>
          <a:p>
            <a:r>
              <a:rPr lang="en-US" sz="4000" dirty="0" smtClean="0"/>
              <a:t>-3.9 m x + 4.1 m y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33350"/>
            <a:ext cx="694613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Draw this vector as an angle magnitude vector:</a:t>
            </a:r>
          </a:p>
          <a:p>
            <a:r>
              <a:rPr lang="en-US" sz="4000" dirty="0" smtClean="0"/>
              <a:t>6.5 m x + 2.1 m y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33350"/>
            <a:ext cx="694613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Draw this vector as an angle magnitude vector:</a:t>
            </a:r>
          </a:p>
          <a:p>
            <a:r>
              <a:rPr lang="en-US" sz="4000" dirty="0" smtClean="0"/>
              <a:t>-9.9 m x + -5.2 m y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148</Words>
  <Application>Microsoft Office PowerPoint</Application>
  <PresentationFormat>On-screen Show (16:9)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2</cp:revision>
  <dcterms:created xsi:type="dcterms:W3CDTF">2020-10-23T19:24:52Z</dcterms:created>
  <dcterms:modified xsi:type="dcterms:W3CDTF">2020-10-23T19:33:34Z</dcterms:modified>
</cp:coreProperties>
</file>