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3" r:id="rId2"/>
    <p:sldId id="324" r:id="rId3"/>
    <p:sldId id="325" r:id="rId4"/>
    <p:sldId id="326" r:id="rId5"/>
    <p:sldId id="327" r:id="rId6"/>
    <p:sldId id="328" r:id="rId7"/>
    <p:sldId id="337" r:id="rId8"/>
    <p:sldId id="329" r:id="rId9"/>
    <p:sldId id="330" r:id="rId10"/>
    <p:sldId id="331" r:id="rId11"/>
    <p:sldId id="332" r:id="rId12"/>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44" d="100"/>
          <a:sy n="144" d="100"/>
        </p:scale>
        <p:origin x="520"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dirty="0"/>
          </a:p>
        </p:txBody>
      </p:sp>
    </p:spTree>
    <p:extLst>
      <p:ext uri="{BB962C8B-B14F-4D97-AF65-F5344CB8AC3E}">
        <p14:creationId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dirty="0"/>
          </a:p>
        </p:txBody>
      </p:sp>
    </p:spTree>
    <p:extLst>
      <p:ext uri="{BB962C8B-B14F-4D97-AF65-F5344CB8AC3E}">
        <p14:creationId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dirty="0"/>
          </a:p>
        </p:txBody>
      </p:sp>
    </p:spTree>
    <p:extLst>
      <p:ext uri="{BB962C8B-B14F-4D97-AF65-F5344CB8AC3E}">
        <p14:creationId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dirty="0"/>
          </a:p>
        </p:txBody>
      </p:sp>
    </p:spTree>
    <p:extLst>
      <p:ext uri="{BB962C8B-B14F-4D97-AF65-F5344CB8AC3E}">
        <p14:creationId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dirty="0"/>
          </a:p>
        </p:txBody>
      </p:sp>
    </p:spTree>
    <p:extLst>
      <p:ext uri="{BB962C8B-B14F-4D97-AF65-F5344CB8AC3E}">
        <p14:creationId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dirty="0"/>
          </a:p>
        </p:txBody>
      </p:sp>
    </p:spTree>
    <p:extLst>
      <p:ext uri="{BB962C8B-B14F-4D97-AF65-F5344CB8AC3E}">
        <p14:creationId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dirty="0"/>
          </a:p>
        </p:txBody>
      </p:sp>
    </p:spTree>
    <p:extLst>
      <p:ext uri="{BB962C8B-B14F-4D97-AF65-F5344CB8AC3E}">
        <p14:creationId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dirty="0"/>
          </a:p>
        </p:txBody>
      </p:sp>
    </p:spTree>
    <p:extLst>
      <p:ext uri="{BB962C8B-B14F-4D97-AF65-F5344CB8AC3E}">
        <p14:creationId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dirty="0"/>
          </a:p>
        </p:txBody>
      </p:sp>
    </p:spTree>
    <p:extLst>
      <p:ext uri="{BB962C8B-B14F-4D97-AF65-F5344CB8AC3E}">
        <p14:creationId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dirty="0"/>
          </a:p>
        </p:txBody>
      </p:sp>
    </p:spTree>
    <p:extLst>
      <p:ext uri="{BB962C8B-B14F-4D97-AF65-F5344CB8AC3E}">
        <p14:creationId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dirty="0"/>
          </a:p>
        </p:txBody>
      </p:sp>
    </p:spTree>
    <p:extLst>
      <p:ext uri="{BB962C8B-B14F-4D97-AF65-F5344CB8AC3E}">
        <p14:creationId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200329"/>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1. Red Elk drops a rock from a 12.0 m tall cliff.  What time does it take the rock to hit the water, and what is the velocity of impact with the ground.  (Make down negative) 1.56 s, -15.3 m/s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83099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3. </a:t>
            </a:r>
            <a:r>
              <a:rPr lang="en-US" b="1" dirty="0"/>
              <a:t>An air rocket is launched straight upwards at 26.0 m/s.</a:t>
            </a:r>
            <a:r>
              <a:rPr lang="en-US" dirty="0"/>
              <a:t>  What is its velocity at a time of 4.80 s? -21.04 m/s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149462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200329"/>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4. </a:t>
            </a:r>
            <a:r>
              <a:rPr lang="en-US" b="1" dirty="0"/>
              <a:t>An air rocket is launched straight up with a speed of 24.0 m/s and strikes a 18.0 m tall light tower on the way down.</a:t>
            </a:r>
            <a:r>
              <a:rPr lang="en-US" dirty="0"/>
              <a:t>  What is the velocity of impact with the light tower? -14.94 m/s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281107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2. Steve Apt's group claimed that they jumped from a cliff that was so high it took them 2.70 s to hit the water.   How high was this cliff?  What was their velocity of impact with the water? </a:t>
            </a:r>
          </a:p>
          <a:p>
            <a:r>
              <a:rPr lang="en-US" dirty="0"/>
              <a:t>x = 35.7 m, -26.46 m/s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166138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3. Red Elk drops a rock from a cliff that hits the water with a downward velocity of 25.0 m/s.  How high is this cliff?  What time did it take the rock to hit the water after he dropped it? </a:t>
            </a:r>
          </a:p>
          <a:p>
            <a:r>
              <a:rPr lang="en-US" dirty="0"/>
              <a:t>x = 31.9 m, t = 2.55 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392395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4. A student launches an air rocket from the ground straight upwards at a speed of 23.5 m/s.  To what height does the rocket rise before going back down?  What total time does the rocket spend in the air?  (Time up </a:t>
            </a:r>
            <a:r>
              <a:rPr lang="en-US" u="sng" dirty="0"/>
              <a:t>plus</a:t>
            </a:r>
            <a:r>
              <a:rPr lang="en-US" dirty="0"/>
              <a:t> the time down) h = 28.2 m, t = 4.80 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227220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9389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5. A batter pops a ball straight up that rises 21.0 m above the bat, before coming back down and being caught by the catcher at the same elevation the bat hit it.  What was the initial upward velocity of the ball?  What total time did the ball spend in the air?</a:t>
            </a:r>
          </a:p>
          <a:p>
            <a:r>
              <a:rPr lang="en-US" dirty="0"/>
              <a:t>v = 20.3 m/s, t = 4.14 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285513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6. Tom Duggan shoots a rocket into the air from the ground at some velocity.  It spends 8.40 s in the air before striking the ground again.  What was its launch velocity from the ground?  What was its height at the top? v = 41.16 m/s, h = 86.4 m</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216035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1. </a:t>
            </a:r>
            <a:r>
              <a:rPr lang="en-US" b="1" dirty="0"/>
              <a:t>An air rocket is launched from the ground straight up, and on the way down is strikes a light tower that is 23.0 m tall with a downward velocity of 11.0 m/s</a:t>
            </a:r>
            <a:r>
              <a:rPr lang="en-US" dirty="0"/>
              <a:t>.  What was its initial upward velocity? +23.9 m/s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3813329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50103"/>
            <a:ext cx="8610599" cy="1200329"/>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2. </a:t>
            </a:r>
            <a:r>
              <a:rPr lang="en-US" b="1" dirty="0"/>
              <a:t>An air rocket is launched straight up at 31.0 m/s. </a:t>
            </a:r>
            <a:r>
              <a:rPr lang="en-US" dirty="0"/>
              <a:t>  What time elapses between the launch, and the point on the way down where it has a downward velocity of 17.0 m/s? 4.90 s</a:t>
            </a:r>
          </a:p>
        </p:txBody>
      </p:sp>
      <p:sp>
        <p:nvSpPr>
          <p:cNvPr id="4" name="TextBox 3"/>
          <p:cNvSpPr txBox="1"/>
          <p:nvPr/>
        </p:nvSpPr>
        <p:spPr>
          <a:xfrm>
            <a:off x="228600" y="2433578"/>
            <a:ext cx="620683" cy="2862322"/>
          </a:xfrm>
          <a:prstGeom prst="rect">
            <a:avLst/>
          </a:prstGeom>
          <a:noFill/>
        </p:spPr>
        <p:txBody>
          <a:bodyPr wrap="none" rtlCol="0">
            <a:spAutoFit/>
          </a:bodyPr>
          <a:lstStyle/>
          <a:p>
            <a:pPr algn="r"/>
            <a:r>
              <a:rPr lang="en-US" sz="3600" dirty="0"/>
              <a:t>X</a:t>
            </a:r>
          </a:p>
          <a:p>
            <a:pPr algn="r"/>
            <a:r>
              <a:rPr lang="en-US" sz="3600" dirty="0"/>
              <a:t>V</a:t>
            </a:r>
            <a:r>
              <a:rPr lang="en-US" sz="3600" baseline="-25000" dirty="0"/>
              <a:t>i</a:t>
            </a:r>
          </a:p>
          <a:p>
            <a:pPr algn="r"/>
            <a:r>
              <a:rPr lang="en-US" sz="3600" dirty="0"/>
              <a:t>V</a:t>
            </a:r>
            <a:r>
              <a:rPr lang="en-US" sz="3600" baseline="-25000" dirty="0"/>
              <a:t>f</a:t>
            </a:r>
          </a:p>
          <a:p>
            <a:pPr algn="r"/>
            <a:r>
              <a:rPr lang="en-US" sz="3600" dirty="0"/>
              <a:t>a</a:t>
            </a:r>
          </a:p>
          <a:p>
            <a:pPr algn="r"/>
            <a:r>
              <a:rPr lang="en-US" sz="3600" dirty="0"/>
              <a:t>t</a:t>
            </a:r>
            <a:endParaRPr lang="en-US" dirty="0"/>
          </a:p>
        </p:txBody>
      </p:sp>
    </p:spTree>
    <p:extLst>
      <p:ext uri="{BB962C8B-B14F-4D97-AF65-F5344CB8AC3E}">
        <p14:creationId xmlns:p14="http://schemas.microsoft.com/office/powerpoint/2010/main" val="79539533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2524</TotalTime>
  <Words>565</Words>
  <Application>Microsoft Macintosh PowerPoint</Application>
  <PresentationFormat>On-screen Show (16:10)</PresentationFormat>
  <Paragraphs>63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ＭＳ Ｐゴシック</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Tualatin High 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Microsoft Office User</cp:lastModifiedBy>
  <cp:revision>185</cp:revision>
  <dcterms:created xsi:type="dcterms:W3CDTF">2014-10-16T15:39:34Z</dcterms:created>
  <dcterms:modified xsi:type="dcterms:W3CDTF">2019-09-28T22:38:05Z</dcterms:modified>
</cp:coreProperties>
</file>