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7" r:id="rId11"/>
    <p:sldId id="348" r:id="rId12"/>
    <p:sldId id="349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QL2.3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943100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QL2.3 part 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An airplane reaches a speed of 52.0 m/s from rest on a runway that is 890. m long.  What is its speed when it has gone only 100. m down the runway</a:t>
            </a:r>
            <a:r>
              <a:rPr lang="en-US" dirty="0" smtClean="0"/>
              <a:t>? (17.4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419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190500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car reaches a speed of 27.0 m/s from rest in 6.20 s.  What distance did it travel as it accelerated from 18.0 m/s to 24.0 m/s</a:t>
            </a:r>
            <a:r>
              <a:rPr lang="en-US" dirty="0" smtClean="0"/>
              <a:t>? (28.9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41917" y="1971675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 car going 11.0 m/s accelerates at 0.890 m/s/s for 15.0 s.  How far does it go in this time</a:t>
            </a:r>
            <a:r>
              <a:rPr lang="en-US" dirty="0" smtClean="0"/>
              <a:t>? (256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runner accelerates from rest at 3.40 m/s/s to a final velocity of 9.40 m/s.  What distance do they go</a:t>
            </a:r>
            <a:r>
              <a:rPr lang="en-US" dirty="0" smtClean="0"/>
              <a:t>? (13.0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tennis ball cannon rolls to a stop covering a distance of 3.80 m in 7.20 s.  What was its initial velocity</a:t>
            </a:r>
            <a:r>
              <a:rPr lang="en-US" dirty="0" smtClean="0"/>
              <a:t>? (1.06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What is the acceleration of a car that accelerates from 17.0 m/s to 11.0 m/s in 3.40 s</a:t>
            </a:r>
            <a:r>
              <a:rPr lang="en-US" dirty="0" smtClean="0"/>
              <a:t>? (-1.76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An accident scene investigator determines by measuring skid marks, that a car strikes a parked car at 8.20 m/s after having decelerated at -9.60 m/s/s for a distance of 17.0 m.  What was the initial velocity of the car</a:t>
            </a:r>
            <a:r>
              <a:rPr lang="en-US" dirty="0" smtClean="0"/>
              <a:t>? (19.8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6. A car covers 113 m accelerating at 0.640 m/s/s for 14.0 s.  What was its initial velocity</a:t>
            </a:r>
            <a:r>
              <a:rPr lang="en-US" dirty="0" smtClean="0"/>
              <a:t>? (3.59 m/s)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7. A racecar is going 34.0 m/s after decelerating for 242 m for 4.50 s.  What was its deceleration</a:t>
            </a:r>
            <a:r>
              <a:rPr lang="en-US" dirty="0" smtClean="0"/>
              <a:t>? (-8.79 m/s/s)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8. A car going 20.0 m/s accelerates at 0.920 m/s/s.  What time does it take to cover 123 m</a:t>
            </a:r>
            <a:r>
              <a:rPr lang="en-US" dirty="0" smtClean="0"/>
              <a:t>? (5.46 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763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f</a:t>
            </a:r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380</Words>
  <Application>Microsoft Office PowerPoint</Application>
  <PresentationFormat>On-screen Show (16:10)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QL2.3 part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186</cp:revision>
  <dcterms:created xsi:type="dcterms:W3CDTF">2014-10-16T03:47:32Z</dcterms:created>
  <dcterms:modified xsi:type="dcterms:W3CDTF">2019-09-21T17:03:04Z</dcterms:modified>
</cp:coreProperties>
</file>