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3" r:id="rId2"/>
    <p:sldId id="324" r:id="rId3"/>
    <p:sldId id="325" r:id="rId4"/>
    <p:sldId id="326" r:id="rId5"/>
    <p:sldId id="327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607"/>
  </p:normalViewPr>
  <p:slideViewPr>
    <p:cSldViewPr>
      <p:cViewPr>
        <p:scale>
          <a:sx n="100" d="100"/>
          <a:sy n="100" d="100"/>
        </p:scale>
        <p:origin x="-46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7220-4F9E-9A43-8007-FC3FA7773FA3}" type="datetimeFigureOut">
              <a:rPr lang="en-US" smtClean="0"/>
              <a:pPr/>
              <a:t>2019-09-21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51C5-B6F2-794B-91B2-CEC242C61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962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/>
              <a:t>1. A car accelerates from rest to 21.0 m/s in 2.45 seconds.  What is its acceleration</a:t>
            </a:r>
            <a:r>
              <a:rPr lang="en-US" sz="2000" dirty="0" smtClean="0"/>
              <a:t>? </a:t>
            </a:r>
            <a:r>
              <a:rPr lang="mr-IN" sz="2000" dirty="0"/>
              <a:t>(8.57 </a:t>
            </a:r>
            <a:r>
              <a:rPr lang="mr-IN" sz="2000" dirty="0" err="1"/>
              <a:t>m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)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2152650"/>
            <a:ext cx="1752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/>
              <a:t>2. A rock accelerates at 9.81 m/s/s for 1.25 s.  What is its change in velocity? </a:t>
            </a:r>
          </a:p>
          <a:p>
            <a:r>
              <a:rPr lang="mr-IN" sz="2000" dirty="0"/>
              <a:t>(12.3 </a:t>
            </a:r>
            <a:r>
              <a:rPr lang="mr-IN" sz="2000" dirty="0" err="1"/>
              <a:t>m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)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2152650"/>
            <a:ext cx="1752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914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/>
              <a:t>3. A car can accelerate at 4.50 m/s/s.  What time will it take to accelerate from rest to 12.0 </a:t>
            </a:r>
            <a:r>
              <a:rPr lang="en-US" sz="2000" dirty="0" smtClean="0"/>
              <a:t>m/s </a:t>
            </a:r>
            <a:r>
              <a:rPr lang="pl-PL" sz="2000" dirty="0"/>
              <a:t>(2.67 s)</a:t>
            </a:r>
            <a:endParaRPr lang="en-US" sz="2000" dirty="0"/>
          </a:p>
          <a:p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2152650"/>
            <a:ext cx="1752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965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/>
              <a:t>4. A car goes from 37.0 m/s to 21.0 m/s in 3.50 seconds.  What is its acceleration?</a:t>
            </a:r>
          </a:p>
          <a:p>
            <a:r>
              <a:rPr lang="mr-IN" sz="2000" dirty="0"/>
              <a:t>(-4.57 </a:t>
            </a:r>
            <a:r>
              <a:rPr lang="mr-IN" sz="2000" dirty="0" err="1"/>
              <a:t>m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)</a:t>
            </a:r>
            <a:r>
              <a:rPr lang="sk-SK" sz="2000" dirty="0"/>
              <a:t> </a:t>
            </a:r>
            <a:br>
              <a:rPr lang="sk-SK" sz="2000" dirty="0"/>
            </a:br>
            <a:r>
              <a:rPr lang="sk-SK" sz="2000" dirty="0"/>
              <a:t> </a:t>
            </a:r>
            <a:br>
              <a:rPr lang="sk-SK" sz="2000" dirty="0"/>
            </a:br>
            <a:endParaRPr lang="en-US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0475" y="2667000"/>
            <a:ext cx="1543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969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/>
              <a:t>5. A car has a final velocity of 23.0 m/s after having accelerated at 1.75 m/s/s for 7.80 seconds.  What was its initial velocity</a:t>
            </a:r>
            <a:r>
              <a:rPr lang="en-US" sz="2000" dirty="0" smtClean="0"/>
              <a:t>? </a:t>
            </a:r>
            <a:r>
              <a:rPr lang="mr-IN" sz="2000" dirty="0"/>
              <a:t>(9.35 </a:t>
            </a:r>
            <a:r>
              <a:rPr lang="mr-IN" sz="2000" dirty="0" err="1"/>
              <a:t>m</a:t>
            </a:r>
            <a:r>
              <a:rPr lang="mr-IN" sz="2000" dirty="0"/>
              <a:t>/</a:t>
            </a:r>
            <a:r>
              <a:rPr lang="mr-IN" sz="2000" dirty="0" err="1"/>
              <a:t>s</a:t>
            </a:r>
            <a:r>
              <a:rPr lang="mr-IN" sz="2000" dirty="0"/>
              <a:t>)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0475" y="2667000"/>
            <a:ext cx="1543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527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127</Words>
  <Application>Microsoft Office PowerPoint</Application>
  <PresentationFormat>On-screen Show (16:10)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185</cp:revision>
  <dcterms:created xsi:type="dcterms:W3CDTF">2014-10-16T15:39:34Z</dcterms:created>
  <dcterms:modified xsi:type="dcterms:W3CDTF">2019-09-21T16:45:43Z</dcterms:modified>
</cp:coreProperties>
</file>