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23" r:id="rId2"/>
    <p:sldId id="324" r:id="rId3"/>
    <p:sldId id="325" r:id="rId4"/>
    <p:sldId id="326" r:id="rId5"/>
    <p:sldId id="327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0"/>
    <p:restoredTop sz="94607"/>
  </p:normalViewPr>
  <p:slideViewPr>
    <p:cSldViewPr>
      <p:cViewPr>
        <p:scale>
          <a:sx n="100" d="100"/>
          <a:sy n="100" d="100"/>
        </p:scale>
        <p:origin x="-2178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97220-4F9E-9A43-8007-FC3FA7773FA3}" type="datetimeFigureOut">
              <a:rPr lang="en-US" smtClean="0"/>
              <a:pPr/>
              <a:t>2019-09-11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251C5-B6F2-794B-91B2-CEC242C615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962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1. A car goes 30.0 m in 1.80 seconds. What is its speed? (16.7 m/s)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90700"/>
            <a:ext cx="1800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50" y="1847850"/>
            <a:ext cx="27622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2. A car going 25 m/s goes 13.4 m. What time does it take? (0.536 s)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90700"/>
            <a:ext cx="1800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50" y="1847850"/>
            <a:ext cx="27622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3. A baseball going 41 m/s travels how far in 0.34 s? (13.9 m)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90700"/>
            <a:ext cx="1800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50" y="1847850"/>
            <a:ext cx="27622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4. Convert 55 mph to m/s (24.6 m/s)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39176"/>
          <a:stretch>
            <a:fillRect/>
          </a:stretch>
        </p:blipFill>
        <p:spPr bwMode="auto">
          <a:xfrm>
            <a:off x="0" y="3107796"/>
            <a:ext cx="7807129" cy="260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5. Convert 8.94 m/s to mph (20.0 mph)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39176"/>
          <a:stretch>
            <a:fillRect/>
          </a:stretch>
        </p:blipFill>
        <p:spPr bwMode="auto">
          <a:xfrm>
            <a:off x="0" y="3107796"/>
            <a:ext cx="7807129" cy="260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</TotalTime>
  <Words>81</Words>
  <Application>Microsoft Office PowerPoint</Application>
  <PresentationFormat>On-screen Show (16:10)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186</cp:revision>
  <dcterms:created xsi:type="dcterms:W3CDTF">2014-10-16T15:39:34Z</dcterms:created>
  <dcterms:modified xsi:type="dcterms:W3CDTF">2019-09-11T15:50:59Z</dcterms:modified>
</cp:coreProperties>
</file>