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72DB-1C94-4266-BF99-E53E828D1E6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1A54-E86F-4D80-9133-3BFC8B1FE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7150"/>
            <a:ext cx="86106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airplane reaches 68.0 m/s from rest using 982 m of runway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What was its velocity halfway down the runway? </a:t>
            </a:r>
            <a:r>
              <a:rPr lang="en-US" sz="1100" dirty="0" smtClean="0">
                <a:solidFill>
                  <a:srgbClr val="000000"/>
                </a:solidFill>
                <a:latin typeface="Times New Roman"/>
              </a:rPr>
              <a:t>(48.1 m/s)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00" t="70313" r="80000" b="10156"/>
          <a:stretch>
            <a:fillRect/>
          </a:stretch>
        </p:blipFill>
        <p:spPr bwMode="auto">
          <a:xfrm>
            <a:off x="7181088" y="3829050"/>
            <a:ext cx="19629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908634"/>
            <a:ext cx="14766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 =  2.354378819 m/s/s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7150"/>
            <a:ext cx="86106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airplane reaches 68.0 m/s from rest using 982 m of runway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What was its velocity at 20.0 seconds from the start?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(47.1m/s)</a:t>
            </a:r>
            <a:endParaRPr lang="en-US" sz="2400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00" t="70313" r="80000" b="10156"/>
          <a:stretch>
            <a:fillRect/>
          </a:stretch>
        </p:blipFill>
        <p:spPr bwMode="auto">
          <a:xfrm>
            <a:off x="7181088" y="3829050"/>
            <a:ext cx="19629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908634"/>
            <a:ext cx="14766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 =  2.354378819 m/s/s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715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car slows from 34.0 m/s to 12.0 m/s in 5.40 seconds. 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 what elapsed time did it reach 21.0 m/s?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(3.19 s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00" t="70313" r="80000" b="10156"/>
          <a:stretch>
            <a:fillRect/>
          </a:stretch>
        </p:blipFill>
        <p:spPr bwMode="auto">
          <a:xfrm>
            <a:off x="7294880" y="3905250"/>
            <a:ext cx="184912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908634"/>
            <a:ext cx="1311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 =  -4.074074 m/s/s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715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car slows from 34.0 m/s to 12.0 m/s in 5.40 seconds. 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what distance would it go from 28.0 m/s to rest if it had the same acceleration? (deceleration?)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(96.2 m)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00" t="70313" r="80000" b="10156"/>
          <a:stretch>
            <a:fillRect/>
          </a:stretch>
        </p:blipFill>
        <p:spPr bwMode="auto">
          <a:xfrm>
            <a:off x="7294880" y="3905250"/>
            <a:ext cx="184912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908634"/>
            <a:ext cx="1311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 =  -4.074074 m/s/s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142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Chris Murray</cp:lastModifiedBy>
  <cp:revision>14</cp:revision>
  <dcterms:created xsi:type="dcterms:W3CDTF">2014-09-12T15:43:04Z</dcterms:created>
  <dcterms:modified xsi:type="dcterms:W3CDTF">2020-10-13T21:26:47Z</dcterms:modified>
</cp:coreProperties>
</file>