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4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11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336C7-6ACC-4F1A-A683-B04F653EB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E31B-F2CE-45F3-A77E-9FBD99024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5D6DA-8643-4F63-AEF9-578D195DA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D6308-00DA-4C5C-B74C-DB5E37144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566C-D8C4-4785-91B7-A6E9735B9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004D-D91A-4050-8170-EC1B983EA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1015C-FBE6-4CC8-ACF0-32BE7A13B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5923C-1773-442F-9E0C-63E1C0E0D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B869C-CA15-4BDB-9B03-CEEE0851A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F117-1F95-4528-A9D4-696626B58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3F89A-FE42-4028-9AFC-DF6EECA64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0B3B6-F9DA-48B3-AD5F-358230C401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26475" cy="60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A rifle bullet accelerates from rest to 410 </a:t>
            </a:r>
            <a:r>
              <a:rPr lang="en-US" sz="3200" dirty="0" err="1" smtClean="0"/>
              <a:t>m/s</a:t>
            </a:r>
            <a:r>
              <a:rPr lang="en-US" sz="3200" dirty="0" smtClean="0"/>
              <a:t> over a distance of 0.72 </a:t>
            </a:r>
            <a:r>
              <a:rPr lang="en-US" sz="3200" dirty="0" err="1" smtClean="0"/>
              <a:t>m</a:t>
            </a:r>
            <a:r>
              <a:rPr lang="en-US" sz="3200" dirty="0" smtClean="0"/>
              <a:t>.  What is the acceleration?</a:t>
            </a:r>
          </a:p>
          <a:p>
            <a:endParaRPr lang="en-US" sz="3200" dirty="0" smtClean="0"/>
          </a:p>
          <a:p>
            <a:r>
              <a:rPr lang="en-US" sz="3200" dirty="0" smtClean="0"/>
              <a:t>A car in an accident strikes another car at 12.0 </a:t>
            </a:r>
            <a:r>
              <a:rPr lang="en-US" sz="3200" dirty="0" err="1" smtClean="0"/>
              <a:t>m/s</a:t>
            </a:r>
            <a:r>
              <a:rPr lang="en-US" sz="3200" dirty="0" smtClean="0"/>
              <a:t> after having decelerated at -8.80 </a:t>
            </a:r>
            <a:r>
              <a:rPr lang="en-US" sz="3200" dirty="0" err="1" smtClean="0"/>
              <a:t>m/s/s</a:t>
            </a:r>
            <a:r>
              <a:rPr lang="en-US" sz="3200" dirty="0" smtClean="0"/>
              <a:t> for a distance of 23.0 </a:t>
            </a:r>
            <a:r>
              <a:rPr lang="en-US" sz="3200" dirty="0" err="1" smtClean="0"/>
              <a:t>m</a:t>
            </a:r>
            <a:r>
              <a:rPr lang="en-US" sz="3200" dirty="0" smtClean="0"/>
              <a:t>.  What was its initial velocity?</a:t>
            </a:r>
          </a:p>
          <a:p>
            <a:endParaRPr lang="en-US" sz="3200" dirty="0" smtClean="0"/>
          </a:p>
          <a:p>
            <a:r>
              <a:rPr lang="en-US" sz="3200" dirty="0" smtClean="0"/>
              <a:t>A runner accelerates at 0.85 </a:t>
            </a:r>
            <a:r>
              <a:rPr lang="en-US" sz="3200" dirty="0" err="1" smtClean="0"/>
              <a:t>m/s/s</a:t>
            </a:r>
            <a:r>
              <a:rPr lang="en-US" sz="3200" dirty="0" smtClean="0"/>
              <a:t> for 35.0 </a:t>
            </a:r>
            <a:r>
              <a:rPr lang="en-US" sz="3200" dirty="0" err="1" smtClean="0"/>
              <a:t>m</a:t>
            </a:r>
            <a:r>
              <a:rPr lang="en-US" sz="3200" dirty="0" smtClean="0"/>
              <a:t> for 4.5 seconds.  What was their final velocity?</a:t>
            </a:r>
          </a:p>
          <a:p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time will it take a car going</a:t>
            </a:r>
            <a:r>
              <a:rPr lang="en-US" sz="3200" dirty="0" smtClean="0"/>
              <a:t> 14 </a:t>
            </a:r>
            <a:r>
              <a:rPr lang="en-US" sz="3200" dirty="0" err="1"/>
              <a:t>m/s</a:t>
            </a:r>
            <a:r>
              <a:rPr lang="en-US" sz="3200" dirty="0"/>
              <a:t> to start with, and accelerating at</a:t>
            </a:r>
            <a:r>
              <a:rPr lang="en-US" sz="3200" dirty="0" smtClean="0"/>
              <a:t> 1.2 </a:t>
            </a:r>
            <a:r>
              <a:rPr lang="en-US" sz="3200" dirty="0" err="1"/>
              <a:t>m/s/s</a:t>
            </a:r>
            <a:r>
              <a:rPr lang="en-US" sz="3200" dirty="0"/>
              <a:t>, to go</a:t>
            </a:r>
            <a:r>
              <a:rPr lang="en-US" sz="3200" dirty="0" smtClean="0"/>
              <a:t> 110 </a:t>
            </a:r>
            <a:r>
              <a:rPr lang="en-US" sz="3200" dirty="0" err="1"/>
              <a:t>m</a:t>
            </a:r>
            <a:r>
              <a:rPr lang="en-US" sz="3200" dirty="0"/>
              <a:t>?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89364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116,736.1 </a:t>
            </a:r>
            <a:r>
              <a:rPr lang="en-US" sz="1200" dirty="0" err="1" smtClean="0"/>
              <a:t>m/s/s</a:t>
            </a:r>
            <a:r>
              <a:rPr lang="en-US" sz="1200" dirty="0" smtClean="0"/>
              <a:t>   23.4 </a:t>
            </a:r>
            <a:r>
              <a:rPr lang="en-US" sz="1200" dirty="0" err="1" smtClean="0"/>
              <a:t>m/s</a:t>
            </a:r>
            <a:r>
              <a:rPr lang="en-US" sz="1200" dirty="0" smtClean="0"/>
              <a:t>   9.69 </a:t>
            </a:r>
            <a:r>
              <a:rPr lang="en-US" sz="1200" dirty="0" err="1" smtClean="0"/>
              <a:t>m/s</a:t>
            </a:r>
            <a:r>
              <a:rPr lang="en-US" sz="1200" smtClean="0"/>
              <a:t>   6.21s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129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184</cp:revision>
  <dcterms:created xsi:type="dcterms:W3CDTF">2014-10-01T04:55:58Z</dcterms:created>
  <dcterms:modified xsi:type="dcterms:W3CDTF">2014-10-01T05:15:49Z</dcterms:modified>
</cp:coreProperties>
</file>