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70" y="-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07101-050F-481D-A2CB-8FEE281878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2E1E0-D2B9-496F-B5E6-AB7C1EF6A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FC3FB-D3C4-4D6B-91A1-0A0AD06C3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FCC7-039A-44C1-9133-9E95F46067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4F2A9-3B6A-43BE-A2F5-EFEFADD018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A6652-4C9C-44AA-8959-D86EC1C57B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A926C-23BD-4135-9136-E8F4207C0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825E2-4583-4E78-BAE0-028C255B93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79393-7172-41EE-8B30-AFCBEC546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9B3B7-E41C-4E78-B437-462EF6BBEF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D9854-C2A1-42C5-85FF-1901C942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3BC6BD-5F45-4017-B3C7-B74BE07004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>
              <a:latin typeface="Times New Roman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2638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>
                <a:latin typeface="Times New Roman" charset="0"/>
              </a:rPr>
              <a:t>Quandary</a:t>
            </a:r>
            <a:endParaRPr lang="en-US" sz="3200">
              <a:latin typeface="Times New Roman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1143000"/>
            <a:ext cx="8763000" cy="451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latin typeface="Times New Roman" charset="0"/>
              </a:rPr>
              <a:t>A car goes from 14 m/s to 26 m/s in 10. seconds.</a:t>
            </a:r>
          </a:p>
          <a:p>
            <a:endParaRPr lang="en-US" sz="3600">
              <a:latin typeface="Times New Roman" charset="0"/>
            </a:endParaRPr>
          </a:p>
          <a:p>
            <a:pPr lvl="1"/>
            <a:r>
              <a:rPr lang="en-US" sz="3200">
                <a:latin typeface="Times New Roman" charset="0"/>
              </a:rPr>
              <a:t>A) What is its acceleration?</a:t>
            </a:r>
          </a:p>
          <a:p>
            <a:pPr lvl="1"/>
            <a:r>
              <a:rPr lang="en-US" sz="3200">
                <a:latin typeface="Times New Roman" charset="0"/>
              </a:rPr>
              <a:t>B) If it keeps accelerating at the same rate how fast will it be going 5 seconds after it is going 26 m/s?</a:t>
            </a:r>
          </a:p>
          <a:p>
            <a:pPr lvl="1"/>
            <a:r>
              <a:rPr lang="en-US" sz="3200">
                <a:latin typeface="Times New Roman" charset="0"/>
              </a:rPr>
              <a:t>C) How </a:t>
            </a:r>
            <a:r>
              <a:rPr lang="en-US" sz="5400" b="1" u="sng">
                <a:latin typeface="Times New Roman" charset="0"/>
              </a:rPr>
              <a:t>far</a:t>
            </a:r>
            <a:r>
              <a:rPr lang="en-US" sz="3200">
                <a:latin typeface="Times New Roman" charset="0"/>
              </a:rPr>
              <a:t> does it go in this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>
              <a:latin typeface="Times New Roman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2638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u="sng">
                <a:latin typeface="Times New Roman" charset="0"/>
              </a:rPr>
              <a:t>Quandary</a:t>
            </a:r>
            <a:endParaRPr lang="en-US" sz="3200">
              <a:latin typeface="Times New Roman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Times New Roman" charset="0"/>
                <a:hlinkClick r:id="rId2" action="ppaction://hlinksldjump"/>
              </a:rPr>
              <a:t>TOC</a:t>
            </a:r>
            <a:endParaRPr lang="en-US" sz="2400">
              <a:latin typeface="Times New Roman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1143000"/>
            <a:ext cx="8763000" cy="4359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latin typeface="Times New Roman" charset="0"/>
              </a:rPr>
              <a:t>A car goes from 14 m/s to 26 m/s in 10. seconds.  </a:t>
            </a:r>
          </a:p>
          <a:p>
            <a:r>
              <a:rPr lang="en-US" sz="2000">
                <a:latin typeface="Times New Roman" charset="0"/>
              </a:rPr>
              <a:t>A) What is its acceleration?</a:t>
            </a:r>
          </a:p>
          <a:p>
            <a:pPr lvl="1"/>
            <a:r>
              <a:rPr lang="en-US" sz="2000">
                <a:latin typeface="Times New Roman" charset="0"/>
              </a:rPr>
              <a:t>v</a:t>
            </a:r>
            <a:r>
              <a:rPr lang="en-US" sz="2000" baseline="-25000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  =  v</a:t>
            </a:r>
            <a:r>
              <a:rPr lang="en-US" sz="2000" baseline="-25000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 + at</a:t>
            </a:r>
          </a:p>
          <a:p>
            <a:pPr lvl="1"/>
            <a:r>
              <a:rPr lang="en-US" sz="2000">
                <a:latin typeface="Times New Roman" charset="0"/>
              </a:rPr>
              <a:t>26 = 14 + a(10)</a:t>
            </a:r>
          </a:p>
          <a:p>
            <a:pPr lvl="1"/>
            <a:r>
              <a:rPr lang="en-US" sz="2000">
                <a:latin typeface="Times New Roman" charset="0"/>
              </a:rPr>
              <a:t>(26-14)/10 = 1.2 m/s/s</a:t>
            </a:r>
          </a:p>
          <a:p>
            <a:r>
              <a:rPr lang="en-US" sz="2000">
                <a:latin typeface="Times New Roman" charset="0"/>
              </a:rPr>
              <a:t>B) If it keeps accelerating at the same rate how fast will it be going 5 seconds after it is going 26 m/s?</a:t>
            </a:r>
          </a:p>
          <a:p>
            <a:pPr lvl="1"/>
            <a:r>
              <a:rPr lang="en-US" sz="2000">
                <a:latin typeface="Times New Roman" charset="0"/>
              </a:rPr>
              <a:t>v</a:t>
            </a:r>
            <a:r>
              <a:rPr lang="en-US" sz="2000" baseline="-25000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  =  v</a:t>
            </a:r>
            <a:r>
              <a:rPr lang="en-US" sz="2000" baseline="-25000">
                <a:latin typeface="Times New Roman" charset="0"/>
              </a:rPr>
              <a:t>i</a:t>
            </a:r>
            <a:r>
              <a:rPr lang="en-US" sz="2000">
                <a:latin typeface="Times New Roman" charset="0"/>
              </a:rPr>
              <a:t> + at</a:t>
            </a:r>
          </a:p>
          <a:p>
            <a:pPr lvl="1"/>
            <a:r>
              <a:rPr lang="en-US" sz="2000">
                <a:latin typeface="Times New Roman" charset="0"/>
              </a:rPr>
              <a:t>v</a:t>
            </a:r>
            <a:r>
              <a:rPr lang="en-US" sz="2000" baseline="-25000">
                <a:latin typeface="Times New Roman" charset="0"/>
              </a:rPr>
              <a:t>f</a:t>
            </a:r>
            <a:r>
              <a:rPr lang="en-US" sz="2000">
                <a:latin typeface="Times New Roman" charset="0"/>
              </a:rPr>
              <a:t> =   26 + (1.2)(5) = 32 m/s</a:t>
            </a:r>
          </a:p>
          <a:p>
            <a:endParaRPr lang="en-US" sz="2000">
              <a:latin typeface="Times New Roman" charset="0"/>
            </a:endParaRPr>
          </a:p>
          <a:p>
            <a:r>
              <a:rPr lang="en-US" sz="2000">
                <a:latin typeface="Times New Roman" charset="0"/>
              </a:rPr>
              <a:t>C) How </a:t>
            </a:r>
            <a:r>
              <a:rPr lang="en-US" sz="4000" b="1" u="sng">
                <a:latin typeface="Times New Roman" charset="0"/>
              </a:rPr>
              <a:t>far</a:t>
            </a:r>
            <a:r>
              <a:rPr lang="en-US" sz="2000">
                <a:latin typeface="Times New Roman" charset="0"/>
              </a:rPr>
              <a:t> does it go in this time?</a:t>
            </a:r>
          </a:p>
          <a:p>
            <a:pPr lvl="1"/>
            <a:r>
              <a:rPr lang="en-US" sz="2000">
                <a:latin typeface="Times New Roman" charset="0"/>
              </a:rPr>
              <a:t>It averages 20 m/s for 10 seconds so it goes 200 m.  (The average of 14 and 26 is 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4</cp:revision>
  <dcterms:created xsi:type="dcterms:W3CDTF">2009-09-08T21:56:52Z</dcterms:created>
  <dcterms:modified xsi:type="dcterms:W3CDTF">2016-10-06T19:52:51Z</dcterms:modified>
</cp:coreProperties>
</file>