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A3E84-400B-41FA-88F2-1E36643D8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7E51-688F-48CD-92DD-79370F006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C709-92C5-46EA-9D2D-B1C1EFF3A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D50C6-2BFF-44C0-B003-E24E8B5F2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29D8E-EBC1-4E76-8AA4-AC07E80DD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AD5F-5E6E-4547-A931-3B2E7659C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5BE59-BA86-4206-A931-6D42322FF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68671-E300-4E74-A5B8-0242A2952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C03CF-347F-4B44-AEDD-09094F46D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4E9F4-0B4F-4427-9919-7CB25FE21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3423F-E363-47D0-AA78-4E33C97EA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8D934B-FBA2-478A-8A8C-987BF13638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143000" y="533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76250" y="533400"/>
            <a:ext cx="7829550" cy="5919788"/>
            <a:chOff x="192" y="432"/>
            <a:chExt cx="4932" cy="3729"/>
          </a:xfrm>
        </p:grpSpPr>
        <p:sp>
          <p:nvSpPr>
            <p:cNvPr id="87043" name="Line 3"/>
            <p:cNvSpPr>
              <a:spLocks noChangeShapeType="1"/>
            </p:cNvSpPr>
            <p:nvPr/>
          </p:nvSpPr>
          <p:spPr bwMode="auto">
            <a:xfrm>
              <a:off x="669" y="432"/>
              <a:ext cx="0" cy="336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V="1">
              <a:off x="115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V="1">
              <a:off x="163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 flipV="1">
              <a:off x="211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 flipV="1">
              <a:off x="259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307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355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V="1">
              <a:off x="403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 flipV="1">
              <a:off x="451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V="1">
              <a:off x="499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381000" y="76200"/>
            <a:ext cx="5063437" cy="156966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What’s the velocity at 6.0 seconds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is the </a:t>
            </a:r>
            <a:r>
              <a:rPr lang="en-US" dirty="0"/>
              <a:t>g</a:t>
            </a:r>
            <a:r>
              <a:rPr lang="en-US" dirty="0" smtClean="0"/>
              <a:t>reatest velocity?</a:t>
            </a:r>
          </a:p>
          <a:p>
            <a:r>
              <a:rPr lang="en-US" dirty="0" smtClean="0"/>
              <a:t>Where is acceleration +? -?</a:t>
            </a:r>
          </a:p>
          <a:p>
            <a:r>
              <a:rPr lang="en-US" dirty="0" smtClean="0"/>
              <a:t>Qualitatively, what is this object doing?</a:t>
            </a:r>
            <a:endParaRPr lang="en-US" dirty="0"/>
          </a:p>
        </p:txBody>
      </p:sp>
      <p:sp>
        <p:nvSpPr>
          <p:cNvPr id="87065" name="Freeform 25"/>
          <p:cNvSpPr>
            <a:spLocks/>
          </p:cNvSpPr>
          <p:nvPr/>
        </p:nvSpPr>
        <p:spPr bwMode="auto">
          <a:xfrm>
            <a:off x="1219200" y="1155700"/>
            <a:ext cx="6858000" cy="47244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5772150" y="1828800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38150" y="419100"/>
            <a:ext cx="7143750" cy="5810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6" grpId="0" animBg="1"/>
      <p:bldP spid="87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6250" y="533400"/>
            <a:ext cx="7829550" cy="5919788"/>
            <a:chOff x="192" y="432"/>
            <a:chExt cx="4932" cy="3729"/>
          </a:xfrm>
        </p:grpSpPr>
        <p:sp>
          <p:nvSpPr>
            <p:cNvPr id="87043" name="Line 3"/>
            <p:cNvSpPr>
              <a:spLocks noChangeShapeType="1"/>
            </p:cNvSpPr>
            <p:nvPr/>
          </p:nvSpPr>
          <p:spPr bwMode="auto">
            <a:xfrm>
              <a:off x="669" y="432"/>
              <a:ext cx="0" cy="336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V="1">
              <a:off x="115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V="1">
              <a:off x="163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 flipV="1">
              <a:off x="211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 flipV="1">
              <a:off x="259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307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355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V="1">
              <a:off x="403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 flipV="1">
              <a:off x="451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V="1">
              <a:off x="4992" y="432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594518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What’s the velocity at 6.0 seconds?</a:t>
            </a:r>
          </a:p>
        </p:txBody>
      </p:sp>
      <p:sp>
        <p:nvSpPr>
          <p:cNvPr id="87065" name="Freeform 25"/>
          <p:cNvSpPr>
            <a:spLocks/>
          </p:cNvSpPr>
          <p:nvPr/>
        </p:nvSpPr>
        <p:spPr bwMode="auto">
          <a:xfrm>
            <a:off x="1219200" y="1155700"/>
            <a:ext cx="6858000" cy="47244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5772150" y="1828800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38150" y="419100"/>
            <a:ext cx="7143750" cy="5810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6172200" y="6172200"/>
            <a:ext cx="300915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(7.0-.4)/(8.1-0) </a:t>
            </a:r>
            <a:r>
              <a:rPr lang="en-US" sz="2000" dirty="0"/>
              <a:t>= .</a:t>
            </a:r>
            <a:r>
              <a:rPr lang="en-US" sz="2000" dirty="0" smtClean="0"/>
              <a:t>8148 </a:t>
            </a:r>
            <a:r>
              <a:rPr lang="en-US" sz="2000" dirty="0"/>
              <a:t>m/s</a:t>
            </a: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143000" y="533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6" grpId="0" animBg="1"/>
      <p:bldP spid="87067" grpId="0" animBg="1"/>
      <p:bldP spid="870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64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148</cp:revision>
  <dcterms:created xsi:type="dcterms:W3CDTF">2001-03-01T17:38:38Z</dcterms:created>
  <dcterms:modified xsi:type="dcterms:W3CDTF">2014-09-02T18:16:36Z</dcterms:modified>
</cp:coreProperties>
</file>