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84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A866D-609A-4FF1-876C-33B9DD92E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0069D-07DA-4E52-8768-63D4A626AE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4A2D8-66EC-4787-9014-B5C9C2DA2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43BE-3452-4579-92F6-9F38059FA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D5823-8C72-4EFE-B7E0-1CCA18CBA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47C-F94B-43D9-81BA-25E121802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7F5C-66DC-4957-BC92-39D037981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DA65F-7E52-46D6-8A88-F6FFFEC16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23822-2714-49CD-A508-07338D5E0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17464-DB91-4AB0-AC00-8E64659F1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F68E8-2FA4-492F-A4D2-BD7AF1BDB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0C1E7-FBF8-4934-B9A6-67C2E7F12C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>
                <a:latin typeface="Times New Roman" charset="0"/>
              </a:rPr>
              <a:t>While you are waiting: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charset="0"/>
              </a:rPr>
              <a:t>What is the speed of a car that goes 24.5 m in 3.05 seconds?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charset="0"/>
              </a:rPr>
              <a:t>How far does a car going 25.0 m/s go in 4.50 seconds?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charset="0"/>
              </a:rPr>
              <a:t>What time will it take a car going 12.0 m/s to go 600. m?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charset="0"/>
              </a:rPr>
              <a:t>Convert 26.82 m/s to mph.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charset="0"/>
              </a:rPr>
              <a:t>Convert 110 km/hr to mph.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charset="0"/>
            </a:endParaRPr>
          </a:p>
          <a:p>
            <a:pPr marL="457200" indent="-457200"/>
            <a:r>
              <a:rPr lang="en-US" sz="2400" dirty="0" smtClean="0">
                <a:latin typeface="Times New Roman" charset="0"/>
              </a:rPr>
              <a:t>Use your formula sheet.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105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dirty="0" smtClean="0">
                <a:latin typeface="Times New Roman" charset="0"/>
              </a:rPr>
              <a:t>8.03 m/s</a:t>
            </a:r>
          </a:p>
          <a:p>
            <a:pPr marL="457200" indent="-457200"/>
            <a:r>
              <a:rPr lang="en-US" dirty="0" smtClean="0">
                <a:latin typeface="Times New Roman" charset="0"/>
              </a:rPr>
              <a:t>112.5 m</a:t>
            </a:r>
          </a:p>
          <a:p>
            <a:pPr marL="457200" indent="-457200"/>
            <a:r>
              <a:rPr lang="en-US" dirty="0" smtClean="0">
                <a:latin typeface="Times New Roman" charset="0"/>
              </a:rPr>
              <a:t>50. s</a:t>
            </a:r>
          </a:p>
          <a:p>
            <a:pPr marL="457200" indent="-457200"/>
            <a:r>
              <a:rPr lang="en-US" dirty="0" smtClean="0">
                <a:latin typeface="Times New Roman" charset="0"/>
              </a:rPr>
              <a:t>60 mph</a:t>
            </a:r>
          </a:p>
          <a:p>
            <a:pPr marL="457200" indent="-457200"/>
            <a:r>
              <a:rPr lang="en-US" dirty="0" smtClean="0">
                <a:latin typeface="Times New Roman" charset="0"/>
              </a:rPr>
              <a:t>68.4 mph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50925" y="646113"/>
            <a:ext cx="73310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000" dirty="0" smtClean="0">
                <a:latin typeface="Times New Roman" charset="0"/>
              </a:rPr>
              <a:t>While you are waiting: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charset="0"/>
              </a:rPr>
              <a:t>What is the speed of a car that goes 24.5 m in 3.05 seconds</a:t>
            </a:r>
            <a:r>
              <a:rPr lang="en-US" sz="2000" dirty="0" smtClean="0">
                <a:latin typeface="Times New Roman" charset="0"/>
              </a:rPr>
              <a:t>?</a:t>
            </a:r>
          </a:p>
          <a:p>
            <a:pPr marL="914400" lvl="1" indent="-457200"/>
            <a:r>
              <a:rPr lang="en-US" sz="2000" dirty="0" smtClean="0">
                <a:latin typeface="Times New Roman" charset="0"/>
              </a:rPr>
              <a:t>24.5/3.05 = 8.03 m/s</a:t>
            </a:r>
            <a:endParaRPr lang="en-US" sz="2000" dirty="0" smtClean="0">
              <a:latin typeface="Times New Roman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charset="0"/>
              </a:rPr>
              <a:t>How far does a car going 25.0 m/s go in 4.50 seconds</a:t>
            </a:r>
            <a:r>
              <a:rPr lang="en-US" sz="2000" dirty="0" smtClean="0">
                <a:latin typeface="Times New Roman" charset="0"/>
              </a:rPr>
              <a:t>?</a:t>
            </a:r>
          </a:p>
          <a:p>
            <a:pPr marL="914400" lvl="1" indent="-457200"/>
            <a:r>
              <a:rPr lang="en-US" sz="2000" dirty="0" smtClean="0">
                <a:latin typeface="Times New Roman" charset="0"/>
              </a:rPr>
              <a:t>(25)4.50 = 112.5 m</a:t>
            </a:r>
            <a:endParaRPr lang="en-US" sz="2000" dirty="0" smtClean="0">
              <a:latin typeface="Times New Roman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charset="0"/>
              </a:rPr>
              <a:t>What time will it take a car going 12.0 m/s to go 600. m</a:t>
            </a:r>
            <a:r>
              <a:rPr lang="en-US" sz="2000" dirty="0" smtClean="0">
                <a:latin typeface="Times New Roman" charset="0"/>
              </a:rPr>
              <a:t>?</a:t>
            </a:r>
          </a:p>
          <a:p>
            <a:pPr marL="914400" lvl="1" indent="-457200"/>
            <a:r>
              <a:rPr lang="en-US" sz="2000" dirty="0" smtClean="0">
                <a:latin typeface="Times New Roman" charset="0"/>
              </a:rPr>
              <a:t>600/12 = 50. s</a:t>
            </a:r>
            <a:endParaRPr lang="en-US" sz="2000" dirty="0" smtClean="0">
              <a:latin typeface="Times New Roman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charset="0"/>
              </a:rPr>
              <a:t>Convert </a:t>
            </a:r>
            <a:r>
              <a:rPr lang="en-US" sz="2000" dirty="0" smtClean="0">
                <a:latin typeface="Times New Roman" charset="0"/>
              </a:rPr>
              <a:t>26.82 </a:t>
            </a:r>
            <a:r>
              <a:rPr lang="en-US" sz="2000" dirty="0" smtClean="0">
                <a:latin typeface="Times New Roman" charset="0"/>
              </a:rPr>
              <a:t>m/s to mph</a:t>
            </a:r>
            <a:r>
              <a:rPr lang="en-US" sz="2000" dirty="0" smtClean="0">
                <a:latin typeface="Times New Roman" charset="0"/>
              </a:rPr>
              <a:t>.</a:t>
            </a:r>
          </a:p>
          <a:p>
            <a:pPr marL="914400" lvl="1" indent="-457200"/>
            <a:r>
              <a:rPr lang="en-US" sz="2000" dirty="0" smtClean="0">
                <a:latin typeface="Times New Roman" charset="0"/>
              </a:rPr>
              <a:t>26.82(2.237) = 60 mph (59.996)</a:t>
            </a:r>
            <a:endParaRPr lang="en-US" sz="2000" dirty="0" smtClean="0">
              <a:latin typeface="Times New Roman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charset="0"/>
              </a:rPr>
              <a:t>Convert 110 km/hr to mph</a:t>
            </a:r>
            <a:r>
              <a:rPr lang="en-US" sz="2000" dirty="0" smtClean="0">
                <a:latin typeface="Times New Roman" charset="0"/>
              </a:rPr>
              <a:t>.</a:t>
            </a:r>
          </a:p>
          <a:p>
            <a:pPr marL="914400" lvl="1" indent="-457200"/>
            <a:r>
              <a:rPr lang="en-US" sz="2000" dirty="0" smtClean="0">
                <a:latin typeface="Times New Roman" charset="0"/>
              </a:rPr>
              <a:t>110(0.6214) = 68.4 mph</a:t>
            </a:r>
            <a:endParaRPr lang="en-US" sz="2000" dirty="0" smtClean="0">
              <a:latin typeface="Times New Roman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charset="0"/>
            </a:endParaRPr>
          </a:p>
          <a:p>
            <a:pPr marL="457200" indent="-457200"/>
            <a:r>
              <a:rPr lang="en-US" sz="2000" dirty="0" smtClean="0">
                <a:latin typeface="Times New Roman" charset="0"/>
              </a:rPr>
              <a:t>Use your formula sheet</a:t>
            </a:r>
            <a:r>
              <a:rPr lang="en-US" sz="2000" dirty="0" smtClean="0">
                <a:latin typeface="Times New Roman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170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14</cp:revision>
  <dcterms:created xsi:type="dcterms:W3CDTF">2009-09-08T21:07:56Z</dcterms:created>
  <dcterms:modified xsi:type="dcterms:W3CDTF">2014-09-12T15:40:17Z</dcterms:modified>
</cp:coreProperties>
</file>