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BD95A-8927-4681-8519-5AD7B9D8F863}" type="datetimeFigureOut">
              <a:rPr lang="en-US" smtClean="0"/>
              <a:pPr/>
              <a:t>2021-09-08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76A16-4E54-4BC9-9A2B-CCC9E77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048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Suppose a car goes 30.0 m ± 0.5 m in 3.1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±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0.2 seconds. 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Their speed would be 30/3.1 or about 9.68 m/s (Which is about 21.6 mph)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Two Questions: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uncertainty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that speed?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Which is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more uncertain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the distance, or the time?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74407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3</cp:revision>
  <dcterms:created xsi:type="dcterms:W3CDTF">2014-09-02T19:49:16Z</dcterms:created>
  <dcterms:modified xsi:type="dcterms:W3CDTF">2021-09-08T20:21:19Z</dcterms:modified>
</cp:coreProperties>
</file>