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62" r:id="rId4"/>
    <p:sldId id="260" r:id="rId5"/>
    <p:sldId id="256" r:id="rId6"/>
    <p:sldId id="259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2576A-0AF6-48E3-A42E-7105A93F31AC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F93E-0351-4994-969A-3E2437585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F93E-0351-4994-969A-3E24375855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F93E-0351-4994-969A-3E24375855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F93E-0351-4994-969A-3E24375855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F93E-0351-4994-969A-3E24375855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F93E-0351-4994-969A-3E24375855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F93E-0351-4994-969A-3E24375855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F93E-0351-4994-969A-3E24375855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73106-7470-40A7-8D23-489B8F1044A3}" type="datetimeFigureOut">
              <a:rPr lang="en-US" smtClean="0"/>
              <a:pPr/>
              <a:t>6/2/2008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DDD6-6DE2-45E9-9653-9E6F13F10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``` 20 Gauge Spread```</a:t>
            </a:r>
            <a:endParaRPr lang="en-US" sz="2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i="1" dirty="0" smtClean="0"/>
              <a:t>By :  </a:t>
            </a:r>
            <a:r>
              <a:rPr lang="en-US" sz="1600" b="1" i="1" dirty="0" smtClean="0"/>
              <a:t>Ben Andrews &amp; </a:t>
            </a:r>
          </a:p>
          <a:p>
            <a:pPr algn="ctr"/>
            <a:r>
              <a:rPr lang="en-US" sz="1600" b="1" i="1" dirty="0"/>
              <a:t> </a:t>
            </a:r>
            <a:r>
              <a:rPr lang="en-US" sz="1600" b="1" i="1" dirty="0" smtClean="0"/>
              <a:t>          John James</a:t>
            </a:r>
            <a:endParaRPr lang="en-US" sz="1600" i="1" dirty="0"/>
          </a:p>
        </p:txBody>
      </p:sp>
      <p:pic>
        <p:nvPicPr>
          <p:cNvPr id="2078" name="Picture 30" descr="C:\Documents and Settings\Owner\My Documents\My Pictures\bens physics pics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79" name="Picture 31" descr="C:\Documents and Settings\Owner\My Documents\My Pictures\bens physics pics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80" name="Picture 32" descr="C:\Documents and Settings\Owner\My Documents\My Pictures\bens physics pics 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81" name="Picture 33" descr="C:\Documents and Settings\Owner\My Documents\My Pictures\bens physics pics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82" name="Picture 34" descr="C:\Documents and Settings\Owner\My Documents\My Pictures\bens physics pics 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83" name="Picture 35" descr="C:\Documents and Settings\Owner\My Documents\My Pictures\bens physics pics 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84" name="Picture 36" descr="C:\Documents and Settings\Owner\My Documents\My Pictures\bens physics pics 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85" name="Picture 37" descr="C:\Documents and Settings\Owner\My Documents\My Pictures\bens physics pics 0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86" name="Picture 38" descr="C:\Documents and Settings\Owner\My Documents\My Pictures\bens physics pics 0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87" name="Picture 39" descr="C:\Documents and Settings\Owner\My Documents\My Pictures\bens physics pics 0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88" name="Picture 40" descr="C:\Documents and Settings\Owner\My Documents\My Pictures\bens physics pics 0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89" name="Picture 41" descr="C:\Documents and Settings\Owner\My Documents\My Pictures\bens physics pics 0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90" name="Picture 42" descr="C:\Documents and Settings\Owner\My Documents\My Pictures\bens physics pics 0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  <p:pic>
        <p:nvPicPr>
          <p:cNvPr id="2091" name="Picture 43" descr="C:\Documents and Settings\Owner\My Documents\My Pictures\bens physics pics 00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533400"/>
            <a:ext cx="5562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# 4 shot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# of Pellets : 135</a:t>
            </a:r>
            <a:endParaRPr lang="en-US" sz="1800" dirty="0"/>
          </a:p>
        </p:txBody>
      </p:sp>
      <p:pic>
        <p:nvPicPr>
          <p:cNvPr id="6146" name="Picture 2" descr="C:\Documents and Settings\Owner\My Documents\My Pictures\bens physics pics 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762000"/>
            <a:ext cx="5486400" cy="357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# 6 Shot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# of Pellets : 225</a:t>
            </a:r>
            <a:endParaRPr lang="en-US" sz="1800" dirty="0"/>
          </a:p>
        </p:txBody>
      </p:sp>
      <p:pic>
        <p:nvPicPr>
          <p:cNvPr id="7173" name="Picture 5" descr="C:\Documents and Settings\Owner\My Documents\My Pictures\bens physics pics 0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# 9 Shot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# </a:t>
            </a:r>
            <a:r>
              <a:rPr lang="en-US" sz="1800" dirty="0"/>
              <a:t>o</a:t>
            </a:r>
            <a:r>
              <a:rPr lang="en-US" sz="1800" dirty="0" smtClean="0"/>
              <a:t>f Pellets : 585</a:t>
            </a:r>
            <a:endParaRPr lang="en-US" sz="1800" dirty="0"/>
          </a:p>
        </p:txBody>
      </p:sp>
      <p:pic>
        <p:nvPicPr>
          <p:cNvPr id="4100" name="Picture 4" descr="C:\Documents and Settings\Owner\My Documents\My Pictures\bens physics pics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4613"/>
            <a:ext cx="5486400" cy="44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1371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( Left ) Improved Choke , ( Middle ) Modified Choke,         ( Right ) Full Choke</a:t>
            </a:r>
            <a:endParaRPr lang="en-US" sz="1800" dirty="0"/>
          </a:p>
        </p:txBody>
      </p:sp>
      <p:pic>
        <p:nvPicPr>
          <p:cNvPr id="1026" name="Picture 2" descr="C:\Documents and Settings\Owner\My Documents\My Pictures\bens physics pics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27" name="Picture 3" descr="C:\Documents and Settings\Owner\My Documents\My Pictures\bens physics pics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28" name="Picture 4" descr="C:\Documents and Settings\Owner\My Documents\My Pictures\bens physics pics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29" name="Picture 5" descr="C:\Documents and Settings\Owner\My Documents\My Pictures\bens physics pics 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30" name="Picture 6" descr="C:\Documents and Settings\Owner\My Documents\My Pictures\bens physics pics 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31" name="Picture 7" descr="C:\Documents and Settings\Owner\My Documents\My Pictures\bens physics pics 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32" name="Picture 8" descr="C:\Documents and Settings\Owner\My Documents\My Pictures\bens physics pics 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33" name="Picture 9" descr="C:\Documents and Settings\Owner\My Documents\My Pictures\bens physics pics 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34" name="Picture 10" descr="C:\Documents and Settings\Owner\My Documents\My Pictures\bens physics pics 00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35" name="Picture 11" descr="C:\Documents and Settings\Owner\My Documents\My Pictures\bens physics pics 0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36" name="Picture 12" descr="C:\Documents and Settings\Owner\My Documents\My Pictures\bens physics pics 0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37" name="Picture 13" descr="C:\Documents and Settings\Owner\My Documents\My Pictures\bens physics pics 01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  <p:pic>
        <p:nvPicPr>
          <p:cNvPr id="1038" name="Picture 14" descr="C:\Documents and Settings\Owner\My Documents\My Pictures\bens physics pics 01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2600" y="533401"/>
            <a:ext cx="559301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79533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^                                    ^                                    ^</a:t>
            </a:r>
            <a:br>
              <a:rPr lang="en-US" dirty="0" smtClean="0"/>
            </a:br>
            <a:r>
              <a:rPr lang="en-US" dirty="0" smtClean="0"/>
              <a:t>      IMP                              MOD                             FULL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Inside : 1.6 cm   /   Inside : 1.6 cm      /      Inside : 1.6  cm</a:t>
            </a:r>
          </a:p>
          <a:p>
            <a:r>
              <a:rPr lang="en-US" sz="1800" b="1" dirty="0" smtClean="0"/>
              <a:t>End : 1.5 cm      /    End : 1. 55 cm      /       End : 1.6 cm</a:t>
            </a:r>
            <a:endParaRPr lang="en-US" sz="1800" b="1" dirty="0"/>
          </a:p>
        </p:txBody>
      </p:sp>
      <p:pic>
        <p:nvPicPr>
          <p:cNvPr id="5124" name="Picture 4" descr="C:\Documents and Settings\Owner\My Documents\My Pictures\bens physics pics 0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612775"/>
            <a:ext cx="5486400" cy="395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33400"/>
          </a:xfrm>
        </p:spPr>
        <p:txBody>
          <a:bodyPr/>
          <a:lstStyle/>
          <a:p>
            <a:r>
              <a:rPr lang="en-US" dirty="0" smtClean="0"/>
              <a:t> Wood Pallet used to sand up cardboard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800" dirty="0" smtClean="0"/>
              <a:t>Distance : 17 m</a:t>
            </a:r>
            <a:endParaRPr lang="en-US" dirty="0"/>
          </a:p>
        </p:txBody>
      </p:sp>
      <p:pic>
        <p:nvPicPr>
          <p:cNvPr id="3088" name="Picture 16" descr="C:\Documents and Settings\Owner\My Documents\My Pictures\bens physics pics 0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108</Words>
  <Application>Microsoft Office PowerPoint</Application>
  <PresentationFormat>On-screen Show (4:3)</PresentationFormat>
  <Paragraphs>22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``` 20 Gauge Spread```</vt:lpstr>
      <vt:lpstr># 4 shot</vt:lpstr>
      <vt:lpstr># 6 Shot</vt:lpstr>
      <vt:lpstr># 9 Shot</vt:lpstr>
      <vt:lpstr>Slide 5</vt:lpstr>
      <vt:lpstr>         ^                                    ^                                    ^       IMP                              MOD                             FULL</vt:lpstr>
      <vt:lpstr> Wood Pallet used to sand up cardboard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jerek laursen</dc:creator>
  <cp:lastModifiedBy>jerek laursen</cp:lastModifiedBy>
  <cp:revision>15</cp:revision>
  <dcterms:created xsi:type="dcterms:W3CDTF">2008-01-17T07:07:28Z</dcterms:created>
  <dcterms:modified xsi:type="dcterms:W3CDTF">2008-06-03T02:37:06Z</dcterms:modified>
</cp:coreProperties>
</file>