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7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5317-154C-423D-A089-36A9DF265373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C073-B7A0-4014-AC0A-DD122764D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5317-154C-423D-A089-36A9DF265373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C073-B7A0-4014-AC0A-DD122764D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5317-154C-423D-A089-36A9DF265373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C073-B7A0-4014-AC0A-DD122764D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5317-154C-423D-A089-36A9DF265373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C073-B7A0-4014-AC0A-DD122764D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5317-154C-423D-A089-36A9DF265373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C073-B7A0-4014-AC0A-DD122764D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5317-154C-423D-A089-36A9DF265373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C073-B7A0-4014-AC0A-DD122764D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5317-154C-423D-A089-36A9DF265373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C073-B7A0-4014-AC0A-DD122764D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5317-154C-423D-A089-36A9DF265373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C073-B7A0-4014-AC0A-DD122764D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5317-154C-423D-A089-36A9DF265373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C073-B7A0-4014-AC0A-DD122764D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5317-154C-423D-A089-36A9DF265373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C073-B7A0-4014-AC0A-DD122764D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5317-154C-423D-A089-36A9DF265373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C073-B7A0-4014-AC0A-DD122764D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85317-154C-423D-A089-36A9DF265373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4C073-B7A0-4014-AC0A-DD122764D0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667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1. A 3.20 kg rocket has engines that deliver 38.0 N of thrust.  What is the acceleration of the rocket?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667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2. A small elevator has a mass of 12.0 kg, and is suspended by a cable that has a tension of 92.0 N.  What is its acceleration?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667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3. A 6.00 kg rocket accelerates upward at 32.0 m/s/s.  What must be the thrust of the engines?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667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4. A 8.20 kg mass is on a cord and is accelerating downwards at 7.80 m/s/s.  What is the tension in the cord?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6670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5. A 4.30 kg mass on a cord is moving upwards, and  stops in a distance of 6.20 m in 2.10 seconds.  What is the tension in the cord as it is stopping?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6670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6. A small 14.0 kg elevator is moving downward at 8.90 m/s, and is stopped in a distance of 7.40 m.  What is the tension in the cable supporting the elevator as it is stopping?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667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7. A 72.0 kg rocket has engines that generate a thrust of 1250 N.  If it starts at rest, what is its elevation in 4.10 seconds?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667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8. A 62.0 kg climber is falling at 13.0 m/s, and is stopped by a force of 2710 N.  In what distance will they stop?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236</Words>
  <Application>Microsoft Office PowerPoint</Application>
  <PresentationFormat>On-screen Show (16:10)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physics</dc:creator>
  <cp:lastModifiedBy>physics</cp:lastModifiedBy>
  <cp:revision>2</cp:revision>
  <dcterms:created xsi:type="dcterms:W3CDTF">2018-12-19T21:22:40Z</dcterms:created>
  <dcterms:modified xsi:type="dcterms:W3CDTF">2018-12-19T21:28:36Z</dcterms:modified>
</cp:coreProperties>
</file>