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EC4-2AD7-4B56-892C-B4728C8EE0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80B9-5DCD-4469-ABA4-9A4023239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EC4-2AD7-4B56-892C-B4728C8EE0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80B9-5DCD-4469-ABA4-9A4023239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EC4-2AD7-4B56-892C-B4728C8EE0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80B9-5DCD-4469-ABA4-9A4023239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EC4-2AD7-4B56-892C-B4728C8EE0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80B9-5DCD-4469-ABA4-9A4023239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EC4-2AD7-4B56-892C-B4728C8EE0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80B9-5DCD-4469-ABA4-9A4023239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EC4-2AD7-4B56-892C-B4728C8EE0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80B9-5DCD-4469-ABA4-9A4023239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EC4-2AD7-4B56-892C-B4728C8EE0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80B9-5DCD-4469-ABA4-9A4023239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EC4-2AD7-4B56-892C-B4728C8EE0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80B9-5DCD-4469-ABA4-9A4023239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EC4-2AD7-4B56-892C-B4728C8EE0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80B9-5DCD-4469-ABA4-9A4023239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EC4-2AD7-4B56-892C-B4728C8EE0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80B9-5DCD-4469-ABA4-9A4023239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EC4-2AD7-4B56-892C-B4728C8EE0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80B9-5DCD-4469-ABA4-9A4023239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40EC4-2AD7-4B56-892C-B4728C8EE0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380B9-5DCD-4469-ABA4-9A40232390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24994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</dc:creator>
  <cp:lastModifiedBy>physics</cp:lastModifiedBy>
  <cp:revision>1</cp:revision>
  <dcterms:created xsi:type="dcterms:W3CDTF">2019-03-18T14:47:12Z</dcterms:created>
  <dcterms:modified xsi:type="dcterms:W3CDTF">2019-03-18T14:47:57Z</dcterms:modified>
</cp:coreProperties>
</file>