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08A2-7BBE-4C1B-B38F-26E88D8E49D4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DA8C-620A-42FE-8E71-1D335F0ED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08A2-7BBE-4C1B-B38F-26E88D8E49D4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DA8C-620A-42FE-8E71-1D335F0ED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08A2-7BBE-4C1B-B38F-26E88D8E49D4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DA8C-620A-42FE-8E71-1D335F0ED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08A2-7BBE-4C1B-B38F-26E88D8E49D4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DA8C-620A-42FE-8E71-1D335F0ED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08A2-7BBE-4C1B-B38F-26E88D8E49D4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DA8C-620A-42FE-8E71-1D335F0ED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08A2-7BBE-4C1B-B38F-26E88D8E49D4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DA8C-620A-42FE-8E71-1D335F0ED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08A2-7BBE-4C1B-B38F-26E88D8E49D4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DA8C-620A-42FE-8E71-1D335F0ED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08A2-7BBE-4C1B-B38F-26E88D8E49D4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DA8C-620A-42FE-8E71-1D335F0ED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08A2-7BBE-4C1B-B38F-26E88D8E49D4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DA8C-620A-42FE-8E71-1D335F0ED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08A2-7BBE-4C1B-B38F-26E88D8E49D4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DA8C-620A-42FE-8E71-1D335F0ED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08A2-7BBE-4C1B-B38F-26E88D8E49D4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DA8C-620A-42FE-8E71-1D335F0ED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908A2-7BBE-4C1B-B38F-26E88D8E49D4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8DA8C-620A-42FE-8E71-1D335F0ED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34365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5750576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</dc:creator>
  <cp:lastModifiedBy>physics</cp:lastModifiedBy>
  <cp:revision>15</cp:revision>
  <dcterms:created xsi:type="dcterms:W3CDTF">2019-03-12T16:01:35Z</dcterms:created>
  <dcterms:modified xsi:type="dcterms:W3CDTF">2019-03-13T22:37:49Z</dcterms:modified>
</cp:coreProperties>
</file>