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FF00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7" autoAdjust="0"/>
    <p:restoredTop sz="99333" autoAdjust="0"/>
  </p:normalViewPr>
  <p:slideViewPr>
    <p:cSldViewPr>
      <p:cViewPr varScale="1">
        <p:scale>
          <a:sx n="73" d="100"/>
          <a:sy n="73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1636-9F37-409C-9DD5-527D6FCDB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714C-A1FC-4924-8DE1-6079C9F7F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3FB6-2BB9-4425-B4D2-066A3049F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C909-582F-4CE0-8E3B-88FBC4934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84ACF-773B-4A99-B7FF-6B03D4E4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E5F8A-D190-416D-866C-7336825FE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77C7-5C3D-4D80-BABC-6A34E5841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4918-D5A1-41EC-A5C0-B34C1BDF6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1AAB-EBCE-475D-AB7C-91BD48144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E8081-B254-4EE1-A700-07118F5F9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9F52-E0DE-431E-AA91-AA94B02FE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3B566-159A-4F2A-836C-14F4C88BE6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397000" y="2667000"/>
            <a:ext cx="7010400" cy="762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1219200" y="2590800"/>
            <a:ext cx="228600" cy="2286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2806700" y="2209800"/>
            <a:ext cx="12700" cy="1046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286000" y="1524000"/>
            <a:ext cx="109196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 = ???</a:t>
            </a:r>
            <a:endParaRPr lang="en-US" dirty="0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8407400" y="2784475"/>
            <a:ext cx="0" cy="720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848600" y="4114800"/>
            <a:ext cx="10230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97.0 N</a:t>
            </a:r>
            <a:endParaRPr lang="en-US" dirty="0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1392238" y="2890838"/>
            <a:ext cx="1427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1838325" y="29718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1.1 </a:t>
            </a:r>
            <a:r>
              <a:rPr lang="en-US" dirty="0"/>
              <a:t>m</a:t>
            </a: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819400" y="28956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172200" y="29718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3.2 </a:t>
            </a:r>
            <a:r>
              <a:rPr lang="en-US" dirty="0"/>
              <a:t>m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41325" y="142875"/>
            <a:ext cx="78724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Find the missing Force.  Torque about the pivot point.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65125" y="6553200"/>
            <a:ext cx="79541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50.4 N up</a:t>
            </a:r>
            <a:endParaRPr lang="en-US" sz="1200" dirty="0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V="1">
            <a:off x="5016500" y="1433513"/>
            <a:ext cx="0" cy="1216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5310188" y="1371600"/>
            <a:ext cx="9460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182 N</a:t>
            </a:r>
            <a:endParaRPr lang="en-US" dirty="0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5029200" y="28956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3352800" y="29718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1.9 </a:t>
            </a:r>
            <a:r>
              <a:rPr lang="en-US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redditmedia.com/PNjHdiQB-5gJr4vITlwSjgchO5ZQtUAOEI7qvqC_WOc.jpg?w=665&amp;s=e4b13953b3e6e7860e570ca52ccc15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4125" cy="4943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76200" y="5105400"/>
            <a:ext cx="9306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cats in the “?” box with the two bombs on it?</a:t>
            </a:r>
          </a:p>
          <a:p>
            <a:r>
              <a:rPr lang="en-US" sz="1600" dirty="0" smtClean="0"/>
              <a:t>(Hint – figure out the cat equivalent of the bomb and the bucket o’ chicken – neglect the masses of other things)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"/>
            <a:ext cx="6286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239000" y="533400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____ cats?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600200"/>
            <a:ext cx="5810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239000" y="1752600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____ cats?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5460</TotalTime>
  <Words>74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physics</cp:lastModifiedBy>
  <cp:revision>379</cp:revision>
  <dcterms:created xsi:type="dcterms:W3CDTF">2002-11-07T23:56:29Z</dcterms:created>
  <dcterms:modified xsi:type="dcterms:W3CDTF">2019-03-12T20:30:42Z</dcterms:modified>
</cp:coreProperties>
</file>