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D48D-D1F4-459A-B54D-4D8171A86CB6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0D2B1-1EDB-486D-AAC2-012F86147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RED ELK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runs off a cliff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9.60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tall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purely horizontal velocity of 8.40 m/s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 was he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What is his final vertical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velocity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far from the base of the cliff does he land?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What is his velocity of impact with the water in terms of an angle and a magnitude?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68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Tualatin Physics</dc:creator>
  <cp:lastModifiedBy>physics</cp:lastModifiedBy>
  <cp:revision>25</cp:revision>
  <dcterms:created xsi:type="dcterms:W3CDTF">2014-12-03T15:26:49Z</dcterms:created>
  <dcterms:modified xsi:type="dcterms:W3CDTF">2018-11-16T23:04:56Z</dcterms:modified>
</cp:coreProperties>
</file>