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0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99"/>
    <a:srgbClr val="FF00FF"/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7" autoAdjust="0"/>
    <p:restoredTop sz="99333" autoAdjust="0"/>
  </p:normalViewPr>
  <p:slideViewPr>
    <p:cSldViewPr>
      <p:cViewPr varScale="1">
        <p:scale>
          <a:sx n="73" d="100"/>
          <a:sy n="73" d="100"/>
        </p:scale>
        <p:origin x="-3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91636-9F37-409C-9DD5-527D6FCDB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714C-A1FC-4924-8DE1-6079C9F7F0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83FB6-2BB9-4425-B4D2-066A3049F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AC909-582F-4CE0-8E3B-88FBC4934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84ACF-773B-4A99-B7FF-6B03D4E48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E5F8A-D190-416D-866C-7336825FE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877C7-5C3D-4D80-BABC-6A34E5841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4918-D5A1-41EC-A5C0-B34C1BDF6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01AAB-EBCE-475D-AB7C-91BD48144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E8081-B254-4EE1-A700-07118F5F9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F9F52-E0DE-431E-AA91-AA94B02FE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43B566-159A-4F2A-836C-14F4C88BE6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412176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T = 2894 N, </a:t>
            </a:r>
            <a:r>
              <a:rPr lang="en-US" sz="1200" dirty="0" err="1" smtClean="0"/>
              <a:t>Wy</a:t>
            </a:r>
            <a:r>
              <a:rPr lang="en-US" sz="1200" dirty="0" smtClean="0"/>
              <a:t> = 1248 N down, </a:t>
            </a:r>
            <a:r>
              <a:rPr lang="en-US" sz="1200" dirty="0" err="1" smtClean="0"/>
              <a:t>Wx</a:t>
            </a:r>
            <a:r>
              <a:rPr lang="en-US" sz="1200" dirty="0" smtClean="0"/>
              <a:t> = 1534 N right </a:t>
            </a:r>
            <a:r>
              <a:rPr lang="en-US" sz="1200" smtClean="0"/>
              <a:t>(probably)</a:t>
            </a:r>
            <a:endParaRPr lang="en-US" sz="1200" dirty="0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1447800" y="-76200"/>
            <a:ext cx="7696200" cy="147732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 smtClean="0"/>
              <a:t>The beam is uniform and </a:t>
            </a:r>
            <a:r>
              <a:rPr lang="en-US" sz="1800" dirty="0" smtClean="0"/>
              <a:t>8.40 </a:t>
            </a:r>
            <a:r>
              <a:rPr lang="en-US" sz="1800" dirty="0" smtClean="0"/>
              <a:t>m long, the cable is attached 2.30 m from the left side at a </a:t>
            </a:r>
            <a:r>
              <a:rPr lang="en-US" sz="1800" dirty="0" smtClean="0"/>
              <a:t>58.0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</a:t>
            </a:r>
            <a:r>
              <a:rPr lang="en-US" sz="1800" dirty="0" smtClean="0"/>
              <a:t>angle with the </a:t>
            </a:r>
            <a:r>
              <a:rPr lang="en-US" sz="1800" dirty="0" smtClean="0"/>
              <a:t>beam.  The 28 kg sign is suspended 2.10 m from the right side.  </a:t>
            </a:r>
            <a:endParaRPr lang="en-US" sz="1800" dirty="0" smtClean="0"/>
          </a:p>
          <a:p>
            <a:r>
              <a:rPr lang="en-US" sz="1800" dirty="0" smtClean="0"/>
              <a:t>Find </a:t>
            </a:r>
            <a:r>
              <a:rPr lang="en-US" sz="1800" dirty="0"/>
              <a:t>the tension in the </a:t>
            </a:r>
            <a:r>
              <a:rPr lang="en-US" sz="1800" dirty="0" smtClean="0"/>
              <a:t>cable</a:t>
            </a:r>
          </a:p>
          <a:p>
            <a:r>
              <a:rPr lang="en-US" sz="1800" dirty="0" smtClean="0"/>
              <a:t>and the force exerted by the wall in the x and y direction</a:t>
            </a:r>
            <a:endParaRPr lang="en-US" sz="180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0" y="762000"/>
            <a:ext cx="228600" cy="33528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1000" y="3276600"/>
            <a:ext cx="3810000" cy="4572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95.0kg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28600" y="3429000"/>
            <a:ext cx="152400" cy="152400"/>
          </a:xfrm>
          <a:prstGeom prst="ellipse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28600" y="838200"/>
            <a:ext cx="1447800" cy="2438400"/>
          </a:xfrm>
          <a:prstGeom prst="line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352800" y="3733800"/>
            <a:ext cx="0" cy="762000"/>
          </a:xfrm>
          <a:prstGeom prst="line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2819400" y="4495800"/>
            <a:ext cx="1066800" cy="5334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28.0kg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04800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Quandary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81F5C97-B2F0-2A41-A9DE-B8131D739D6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5300" y="0"/>
            <a:ext cx="814454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5153</TotalTime>
  <Words>82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physics</cp:lastModifiedBy>
  <cp:revision>412</cp:revision>
  <dcterms:created xsi:type="dcterms:W3CDTF">2002-11-07T23:56:29Z</dcterms:created>
  <dcterms:modified xsi:type="dcterms:W3CDTF">2019-03-19T22:34:45Z</dcterms:modified>
</cp:coreProperties>
</file>