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323" r:id="rId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32" d="100"/>
          <a:sy n="132" d="100"/>
        </p:scale>
        <p:origin x="-1062" y="-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A857A-F30A-4659-99F5-83E96BA2D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7F239-D47E-4334-B7E6-1541E1D13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556AC-38C1-4604-9681-25EB1BE10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5BD2C-53FD-4402-A60B-E25B0F23D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4F79A-EA01-4D5A-AAC4-DFA69D3EC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F5A9C-0F33-4EDE-8399-BCCC41AA1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9C110-6888-46C9-948B-628B1EEA1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7D296-CD38-40F9-9D6D-2EE5E4A24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8DDCD-3E59-4142-A8E4-C9257C45C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04316-DDB6-4657-9D7F-A68417602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D6B37-DE1C-4809-856E-ECCB80304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AFCED4A-2D66-43B1-8474-DFB5E5E51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3" y="254000"/>
            <a:ext cx="80930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Vertical Circle</a:t>
            </a:r>
            <a:endParaRPr lang="en-US" sz="3200" dirty="0">
              <a:sym typeface="Symbol" pitchFamily="18" charset="2"/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429000" y="1870604"/>
            <a:ext cx="2760653" cy="2667000"/>
            <a:chOff x="1392" y="1872"/>
            <a:chExt cx="1920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1392" y="1968"/>
              <a:ext cx="1920" cy="192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2352" y="1968"/>
              <a:ext cx="0" cy="9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2256" y="1872"/>
              <a:ext cx="192" cy="192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4970456" y="1778002"/>
            <a:ext cx="3797303" cy="461698"/>
            <a:chOff x="2592" y="1802"/>
            <a:chExt cx="2392" cy="349"/>
          </a:xfrm>
        </p:grpSpPr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H="1">
              <a:off x="2592" y="1920"/>
              <a:ext cx="1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830" y="1802"/>
              <a:ext cx="1154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Feel </a:t>
              </a:r>
              <a:r>
                <a:rPr lang="en-US" dirty="0" smtClean="0"/>
                <a:t>1g - ride</a:t>
              </a:r>
              <a:endParaRPr lang="en-US" dirty="0"/>
            </a:p>
          </p:txBody>
        </p:sp>
      </p:grp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5199058" y="4347107"/>
            <a:ext cx="3868742" cy="461698"/>
            <a:chOff x="2592" y="3744"/>
            <a:chExt cx="2437" cy="349"/>
          </a:xfrm>
        </p:grpSpPr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2592" y="3862"/>
              <a:ext cx="1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830" y="3744"/>
              <a:ext cx="1199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Feel 1g + ride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005" y="0"/>
            <a:ext cx="849719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3" y="635001"/>
            <a:ext cx="3732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Ferris Wheel at Oaks Park!!!</a:t>
            </a:r>
            <a:endParaRPr lang="en-US" dirty="0"/>
          </a:p>
        </p:txBody>
      </p:sp>
      <p:pic>
        <p:nvPicPr>
          <p:cNvPr id="14340" name="Picture 4" descr="http://tuhsphysics.ttsd.k12.or.us/OaksPark/index.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27000"/>
            <a:ext cx="2695575" cy="1833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16</Words>
  <Application>Microsoft Office PowerPoint</Application>
  <PresentationFormat>On-screen Show (16:10)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Chris Murray</cp:lastModifiedBy>
  <cp:revision>106</cp:revision>
  <dcterms:created xsi:type="dcterms:W3CDTF">2017-04-21T17:18:21Z</dcterms:created>
  <dcterms:modified xsi:type="dcterms:W3CDTF">2022-05-28T17:30:15Z</dcterms:modified>
</cp:coreProperties>
</file>