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3" r:id="rId3"/>
    <p:sldId id="324" r:id="rId4"/>
    <p:sldId id="326" r:id="rId5"/>
    <p:sldId id="325" r:id="rId6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43" d="100"/>
          <a:sy n="143" d="100"/>
        </p:scale>
        <p:origin x="488" y="19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857A-F30A-4659-99F5-83E96BA2D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7F239-D47E-4334-B7E6-1541E1D1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556AC-38C1-4604-9681-25EB1BE10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BD2C-53FD-4402-A60B-E25B0F23D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79A-EA01-4D5A-AAC4-DFA69D3EC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F5A9C-0F33-4EDE-8399-BCCC41AA1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9C110-6888-46C9-948B-628B1EEA1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7D296-CD38-40F9-9D6D-2EE5E4A24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DDCD-3E59-4142-A8E4-C9257C45C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4316-DDB6-4657-9D7F-A68417602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D6B37-DE1C-4809-856E-ECCB8030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AFCED4A-2D66-43B1-8474-DFB5E5E51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8093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Linear Acceleration</a:t>
            </a:r>
            <a:endParaRPr lang="en-US" sz="3200" dirty="0">
              <a:sym typeface="Symbol" pitchFamily="18" charset="2"/>
            </a:endParaRPr>
          </a:p>
        </p:txBody>
      </p:sp>
      <p:pic>
        <p:nvPicPr>
          <p:cNvPr id="15362" name="Picture 2" descr="https://lh5.googleusercontent.com/iWRVubGJWaWkbRWTfO_iG-C__g-TECLQgSV5UO1iIeQzLMl_H4sMGwJDmYn6sCT9kbwBNRDkFQO7i40HoSF026lCZRCKIARcDj01pULIZSJDy1uXxvQGk_pWBzun5JFIH3YqfwNPMuCxVlAvtUKO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47700"/>
            <a:ext cx="5933800" cy="2209800"/>
          </a:xfrm>
          <a:prstGeom prst="rect">
            <a:avLst/>
          </a:prstGeom>
          <a:noFill/>
        </p:spPr>
      </p:pic>
      <p:pic>
        <p:nvPicPr>
          <p:cNvPr id="15364" name="Picture 4" descr="https://lh6.googleusercontent.com/01ZO4pGCZw_w-fzYH89PmrC0-H-sAjNYC-IcjRB3oUjLDd67XFC1gMZkyDyNXFo-qRr_VEXGibmgZnni_70PbgODLYOo5mXXz_sT5h3Zr6rIyrkAbkCPDQ4H8ermzeZTv4F_mzeA0b2g5MvFig0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3009900"/>
            <a:ext cx="6329464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"/>
            <a:ext cx="5750469" cy="341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953534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00800" y="800100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Spider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6D89D5-B904-6BBC-BB60-687A9D42B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8302011" cy="33920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"/>
            <a:ext cx="567687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00800" y="800100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Scrambler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</Words>
  <Application>Microsoft Macintosh PowerPoint</Application>
  <PresentationFormat>On-screen Show (16:10)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Muriley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 Riley</dc:creator>
  <cp:lastModifiedBy>Microsoft Office User</cp:lastModifiedBy>
  <cp:revision>111</cp:revision>
  <dcterms:created xsi:type="dcterms:W3CDTF">2017-04-21T17:18:21Z</dcterms:created>
  <dcterms:modified xsi:type="dcterms:W3CDTF">2022-05-28T20:38:56Z</dcterms:modified>
</cp:coreProperties>
</file>