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24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4724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IB Physics 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100"/>
            <a:ext cx="4187271" cy="114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94427"/>
            <a:ext cx="9144000" cy="37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88152" y="0"/>
            <a:ext cx="145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grade in progress</a:t>
            </a:r>
          </a:p>
          <a:p>
            <a:r>
              <a:rPr lang="en-US" sz="1200" dirty="0" smtClean="0"/>
              <a:t>categories</a:t>
            </a:r>
          </a:p>
          <a:p>
            <a:r>
              <a:rPr lang="en-US" sz="1200" dirty="0" smtClean="0"/>
              <a:t>missing assignments</a:t>
            </a:r>
          </a:p>
          <a:p>
            <a:r>
              <a:rPr lang="en-US" sz="1200" dirty="0" smtClean="0"/>
              <a:t>21 </a:t>
            </a:r>
            <a:r>
              <a:rPr lang="en-US" sz="1200" smtClean="0"/>
              <a:t>day rule  11/3</a:t>
            </a:r>
            <a:endParaRPr lang="en-US" sz="1200" dirty="0" smtClean="0"/>
          </a:p>
          <a:p>
            <a:r>
              <a:rPr lang="en-US" sz="1200" dirty="0" smtClean="0"/>
              <a:t>labs</a:t>
            </a:r>
          </a:p>
          <a:p>
            <a:r>
              <a:rPr lang="en-US" sz="1200" dirty="0" smtClean="0"/>
              <a:t>SAs – M/</a:t>
            </a:r>
            <a:r>
              <a:rPr lang="en-US" sz="1200" dirty="0" err="1" smtClean="0"/>
              <a:t>Th</a:t>
            </a:r>
            <a:r>
              <a:rPr lang="en-US" sz="1200" dirty="0" smtClean="0"/>
              <a:t> 7:20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0"/>
            <a:ext cx="47243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 dirty="0" smtClean="0"/>
              <a:t>IB Physics I</a:t>
            </a:r>
            <a:endParaRPr lang="en-US"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82410"/>
            <a:ext cx="9143999" cy="3032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003944" y="0"/>
            <a:ext cx="1140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video flips</a:t>
            </a:r>
          </a:p>
          <a:p>
            <a:r>
              <a:rPr lang="en-US" sz="1200" dirty="0" smtClean="0"/>
              <a:t>formative work</a:t>
            </a:r>
          </a:p>
          <a:p>
            <a:r>
              <a:rPr lang="en-US" sz="1200" dirty="0" smtClean="0"/>
              <a:t>show website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27</Words>
  <Application>Microsoft Office PowerPoint</Application>
  <PresentationFormat>On-screen Show (16:10)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189</cp:revision>
  <dcterms:created xsi:type="dcterms:W3CDTF">2012-09-06T04:44:39Z</dcterms:created>
  <dcterms:modified xsi:type="dcterms:W3CDTF">2016-10-20T20:46:53Z</dcterms:modified>
</cp:coreProperties>
</file>