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3" r:id="rId2"/>
    <p:sldId id="324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8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47243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 smtClean="0"/>
              <a:t>IB Physics I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76300"/>
            <a:ext cx="49720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09900"/>
            <a:ext cx="9144000" cy="360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47243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 smtClean="0"/>
              <a:t>IB Physics I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45887"/>
            <a:ext cx="7696200" cy="32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2304</TotalTime>
  <Words>6</Words>
  <Application>Microsoft Office PowerPoint</Application>
  <PresentationFormat>On-screen Show (16:10)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184</cp:revision>
  <dcterms:created xsi:type="dcterms:W3CDTF">2012-09-06T04:44:39Z</dcterms:created>
  <dcterms:modified xsi:type="dcterms:W3CDTF">2015-10-20T15:47:54Z</dcterms:modified>
</cp:coreProperties>
</file>