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3" r:id="rId2"/>
    <p:sldId id="324" r:id="rId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80" y="-67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47243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Physics</a:t>
            </a:r>
            <a:endParaRPr lang="en-U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34410"/>
            <a:ext cx="3276600" cy="903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2605913"/>
            <a:ext cx="9143999" cy="413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88152" y="0"/>
            <a:ext cx="14558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grade in progress</a:t>
            </a:r>
          </a:p>
          <a:p>
            <a:r>
              <a:rPr lang="en-US" sz="1200" dirty="0" smtClean="0"/>
              <a:t>categories</a:t>
            </a:r>
          </a:p>
          <a:p>
            <a:r>
              <a:rPr lang="en-US" sz="1200" dirty="0" smtClean="0"/>
              <a:t>missing assignments</a:t>
            </a:r>
          </a:p>
          <a:p>
            <a:r>
              <a:rPr lang="en-US" sz="1200" dirty="0" smtClean="0"/>
              <a:t>21 </a:t>
            </a:r>
            <a:r>
              <a:rPr lang="en-US" sz="1200" smtClean="0"/>
              <a:t>day rule 10/27</a:t>
            </a:r>
            <a:endParaRPr lang="en-US" sz="1200" dirty="0" smtClean="0"/>
          </a:p>
          <a:p>
            <a:r>
              <a:rPr lang="en-US" sz="1200" dirty="0" smtClean="0"/>
              <a:t>labs</a:t>
            </a:r>
          </a:p>
          <a:p>
            <a:r>
              <a:rPr lang="en-US" sz="1200" dirty="0" smtClean="0"/>
              <a:t>SAs – M/</a:t>
            </a:r>
            <a:r>
              <a:rPr lang="en-US" sz="1200" dirty="0" err="1" smtClean="0"/>
              <a:t>Th</a:t>
            </a:r>
            <a:r>
              <a:rPr lang="en-US" sz="1200" dirty="0" smtClean="0"/>
              <a:t> 7:20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47243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Physics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05175"/>
            <a:ext cx="908685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003944" y="0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video flips</a:t>
            </a:r>
          </a:p>
          <a:p>
            <a:r>
              <a:rPr lang="en-US" sz="1200" dirty="0" smtClean="0"/>
              <a:t>formative work</a:t>
            </a:r>
          </a:p>
          <a:p>
            <a:r>
              <a:rPr lang="en-US" sz="1200" dirty="0" smtClean="0"/>
              <a:t>show website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2338</TotalTime>
  <Words>23</Words>
  <Application>Microsoft Office PowerPoint</Application>
  <PresentationFormat>On-screen Show (16:10)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187</cp:revision>
  <dcterms:created xsi:type="dcterms:W3CDTF">2012-09-06T04:44:39Z</dcterms:created>
  <dcterms:modified xsi:type="dcterms:W3CDTF">2016-10-20T20:51:56Z</dcterms:modified>
</cp:coreProperties>
</file>