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303" r:id="rId3"/>
    <p:sldId id="304" r:id="rId4"/>
    <p:sldId id="258" r:id="rId5"/>
    <p:sldId id="307" r:id="rId6"/>
    <p:sldId id="306" r:id="rId7"/>
    <p:sldId id="259" r:id="rId8"/>
    <p:sldId id="260" r:id="rId9"/>
    <p:sldId id="261" r:id="rId10"/>
    <p:sldId id="309" r:id="rId11"/>
    <p:sldId id="310" r:id="rId12"/>
    <p:sldId id="262" r:id="rId13"/>
    <p:sldId id="263" r:id="rId14"/>
    <p:sldId id="264" r:id="rId15"/>
    <p:sldId id="265" r:id="rId16"/>
    <p:sldId id="266" r:id="rId17"/>
    <p:sldId id="267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8" r:id="rId34"/>
    <p:sldId id="290" r:id="rId35"/>
    <p:sldId id="286" r:id="rId36"/>
    <p:sldId id="311" r:id="rId37"/>
    <p:sldId id="293" r:id="rId38"/>
    <p:sldId id="294" r:id="rId39"/>
    <p:sldId id="317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16" r:id="rId49"/>
    <p:sldId id="312" r:id="rId50"/>
    <p:sldId id="313" r:id="rId51"/>
    <p:sldId id="315" r:id="rId52"/>
    <p:sldId id="314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45" autoAdjust="0"/>
  </p:normalViewPr>
  <p:slideViewPr>
    <p:cSldViewPr>
      <p:cViewPr>
        <p:scale>
          <a:sx n="66" d="100"/>
          <a:sy n="66" d="100"/>
        </p:scale>
        <p:origin x="-2922" y="-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6CDAC-EEED-43A1-BDFF-B7AA9DBE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55D43-B725-47D9-A5B3-A68774D41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E3B1A-4C40-4014-93D2-3C9F5C513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98BB2-09CD-4777-AF94-2CE90E7AD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EB28F-7E01-40F7-88FB-DF2221AF1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922F2-DA82-4783-85FC-7AE0859C6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854EA-AB35-4707-9080-6EBDD52C5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40239-D76D-410E-99E0-FAE892137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13324-4EC1-4370-A482-82F543EAF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6392C-36B7-4AB1-9627-0922D9AE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F3BEF-CB03-4F3A-8650-B280BDCA5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ADE5643C-AE4B-48F4-B4A7-281B14219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tuhsphysics.ttsd.k12.or.us/Photos/06-07/LinkinIBI/pages/DSCF4374.ht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tuhsphysics.ttsd.k12.or.us/Photos/06-07/IBIFric/pages/DSCF5301.htm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tuhsphysics.ttsd.k12.or.us/Photos/05-06/IBIIEM/pages/DSCF2504.htm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tuhsphysics.ttsd.k12.or.us/Photos/05-06/IBIIEM/pages/DSCF2513.ht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tuhsphysics.ttsd.k12.or.us/Photos/07-08/Setup/pages/DSCF7323.htm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tuhsphysics.ttsd.k12.or.us/Photos/05-06/IBIIsetup/pages/DSCF2045.htm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tuhsphysics.ttsd.k12.or.us/Photos/07-08/VernierForce/pages/DSCF7631.htm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tuhsphysics.ttsd.k12.or.us/Photos/06-07/IBIIEMDefense/pages/DSCF5623.htm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tuhsphysics.ttsd.k12.or.us/Photos/06-07/IBIHPO/pages/DSCF5780.htm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tuhsphysics.ttsd.k12.or.us/Photos/04-05/OaksPark/pages/DSCF1026.htm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tuhsphysics.ttsd.k12.or.us/Photos/04-05/OaksPark/pages/DSCF0990.htm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tuhsphysics.ttsd.k12.or.us/Photos/07-08/OP2/pages/08.5.9.oaks.park.physics.(Bailey).134.htm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tuhsphysics.ttsd.k12.or.us/Photos/07-08/OP2/pages/08.5.9.oaks.park.physics.(Bailey).052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tuhsphysics.ttsd.k12.or.us/Photos/07-08/XTravaGanZa/pages/08.05.22.physics.extrav.(Bailey).041.htm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tuhsphysics.ttsd.k12.or.us/Photos/06-07/Extravaganza/index.htm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026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Students Clock Speeders on Boones Ferry</a:t>
            </a:r>
          </a:p>
        </p:txBody>
      </p:sp>
      <p:pic>
        <p:nvPicPr>
          <p:cNvPr id="53250" name="Picture 2" descr="https://lh3.googleusercontent.com/quS_2j_21QIhVtrqrSogC9aJwM2DOk2INm0hXR_k8WVPCJ-qFyu-ZDV_j-juk2_P4r1QlqRaydmL=w1196-h897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7848600" cy="58864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09600" y="762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Sometimes... You don’t need math to figure out physics...</a:t>
            </a:r>
          </a:p>
        </p:txBody>
      </p:sp>
      <p:pic>
        <p:nvPicPr>
          <p:cNvPr id="1126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066800"/>
            <a:ext cx="4343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Such concentration!</a:t>
            </a:r>
          </a:p>
        </p:txBody>
      </p:sp>
      <p:pic>
        <p:nvPicPr>
          <p:cNvPr id="12291" name="Picture 14" descr="DSCF437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715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Rocket target competition</a:t>
            </a:r>
          </a:p>
        </p:txBody>
      </p:sp>
      <p:pic>
        <p:nvPicPr>
          <p:cNvPr id="41986" name="Picture 2" descr="https://lh3.googleusercontent.com/WBfU5VadAjECTyGJbZRFDoXQT2625kM1OcW5iMCForQiU_pNjMKcm9umGqrTrxcGfii6hzn4puMJ=w1196-h897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8026400" cy="6019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Target bearing two nine seven niner…..</a:t>
            </a:r>
          </a:p>
        </p:txBody>
      </p:sp>
      <p:pic>
        <p:nvPicPr>
          <p:cNvPr id="40962" name="Picture 2" descr="https://lh3.googleusercontent.com/UHh1hugMvX6z-KeV7woHlmMrwWZkf64MEr7Se9cqcZ_w_4Hkn2ag7-6pHK0lsA1Xakrxzqg0WamZwEGuNFZEw8YFyLcxpdC8bMPJXRuARYPSn6UccTvqU8Od8tNLq0dLHWdnuT9tH2c9ppJgr0J9nPNFMLzqFiimlOzsLvy8wIHxYSMpJzkPBmzvKkyN5gZWVjD7PNlNJuTvHbwi9SagJxEvBfKDT2bm-OBgZZYu-GgEQ5oHj6ut_ijq_d8FZ-dYvH44N4fXwXhfNLrNqcQTPz25u6oeexg6f2SQBOKVr3apCQ0HQWQM5PDVXtEcxZOoKZXntWaUAJ2rh4qLmJBuwaPSwikh1rx2AbrBI7V2XSHiUGRD8FKso-eRqWo38fNr53xtN937LeMbgbkZAZdpKXM771nBbcN1AMk8s73PJWDMrIOwi3CUv1NedfPQOYq6s3Wawf8bhQzX-deU1iwJhUtFVGM3NinKgF7pNgeO7I2i9qXmc7dWbdgbOWfQjUh10-Vqu9AO7HKOTbmX0Xj7l742ONQqtHParXcW8uo1ZrlYfO2FKk0Q9OfRC4itRFzUI7OHnaxQJ7V1XJonx1OBYxUzZKbWUsJG8qpDwK-hP3qZLPpm=w1280-h960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73162"/>
            <a:ext cx="7579783" cy="56848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Reaction Time Lab</a:t>
            </a:r>
          </a:p>
        </p:txBody>
      </p:sp>
      <p:pic>
        <p:nvPicPr>
          <p:cNvPr id="15363" name="Picture 5" descr="DSCF63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685800"/>
            <a:ext cx="44196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Where will the marble land?</a:t>
            </a:r>
          </a:p>
        </p:txBody>
      </p:sp>
      <p:pic>
        <p:nvPicPr>
          <p:cNvPr id="16387" name="Picture 4" descr="b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858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Predictions are made…</a:t>
            </a:r>
          </a:p>
        </p:txBody>
      </p:sp>
      <p:pic>
        <p:nvPicPr>
          <p:cNvPr id="17411" name="Picture 4" descr="b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858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On what does friction depend?</a:t>
            </a:r>
          </a:p>
        </p:txBody>
      </p:sp>
      <p:pic>
        <p:nvPicPr>
          <p:cNvPr id="18435" name="Picture 10" descr="DSCF53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91440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Magnetic Fluids </a:t>
            </a:r>
          </a:p>
        </p:txBody>
      </p:sp>
      <p:pic>
        <p:nvPicPr>
          <p:cNvPr id="19459" name="Picture 6" descr="DSCF250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685800"/>
            <a:ext cx="44577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How far will the magnets go when you release them?</a:t>
            </a:r>
          </a:p>
        </p:txBody>
      </p:sp>
      <p:pic>
        <p:nvPicPr>
          <p:cNvPr id="20483" name="Picture 8" descr="DSCF251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533400"/>
            <a:ext cx="47434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Hair Raising experiences</a:t>
            </a:r>
          </a:p>
        </p:txBody>
      </p:sp>
      <p:pic>
        <p:nvPicPr>
          <p:cNvPr id="2" name="Picture 2" descr="https://lh3.googleusercontent.com/NEtOavYwpwyGumHMnERDGdHXbb7zbheIV--cBGn8YCb5jO6asMnWkYGb26kE-9J2HQAtJnR8fBhj=w1196-h897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7700433" cy="57753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I’m a-goin’ Lion Huntin’</a:t>
            </a:r>
          </a:p>
        </p:txBody>
      </p:sp>
      <p:pic>
        <p:nvPicPr>
          <p:cNvPr id="21507" name="Picture 10" descr="DSCF732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096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Don’t do this at home (dry ice cannon)</a:t>
            </a:r>
          </a:p>
        </p:txBody>
      </p:sp>
      <p:pic>
        <p:nvPicPr>
          <p:cNvPr id="22531" name="Picture 6" descr="DSCF204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715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Computer simulation of orbit</a:t>
            </a:r>
          </a:p>
        </p:txBody>
      </p:sp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Advanced Statics</a:t>
            </a:r>
          </a:p>
        </p:txBody>
      </p:sp>
      <p:pic>
        <p:nvPicPr>
          <p:cNvPr id="24579" name="Picture 14" descr="DSCF763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685800"/>
            <a:ext cx="480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04800" y="76200"/>
            <a:ext cx="853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Creating a droplet in zero gravity at NASA GRC</a:t>
            </a:r>
          </a:p>
        </p:txBody>
      </p:sp>
      <p:pic>
        <p:nvPicPr>
          <p:cNvPr id="2560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6962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Where there’s smoke, there’s Physics!</a:t>
            </a:r>
          </a:p>
        </p:txBody>
      </p:sp>
      <p:pic>
        <p:nvPicPr>
          <p:cNvPr id="26627" name="Picture 12" descr="DSCF562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838200" y="838200"/>
            <a:ext cx="76962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28600" y="76200"/>
            <a:ext cx="8915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Faster than a speeding bullet (Human power output)</a:t>
            </a:r>
          </a:p>
        </p:txBody>
      </p:sp>
      <p:pic>
        <p:nvPicPr>
          <p:cNvPr id="27651" name="Picture 9" descr="DSCF577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00100"/>
            <a:ext cx="8077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Check out those muscles!</a:t>
            </a:r>
          </a:p>
        </p:txBody>
      </p:sp>
      <p:pic>
        <p:nvPicPr>
          <p:cNvPr id="26626" name="Picture 2" descr="https://lh3.googleusercontent.com/Ok0CB_1hcT6VPIbyeDTpeX8VTKcLgQfbdNwGH0VfI6FV0I-zexRzw7vRzHUejILv-zbFOvJ0sxQP=w1196-h897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25475"/>
            <a:ext cx="8310033" cy="62325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Even a very small trebuchet is fun for all…</a:t>
            </a:r>
            <a:endParaRPr lang="en-US" sz="1800"/>
          </a:p>
        </p:txBody>
      </p:sp>
      <p:pic>
        <p:nvPicPr>
          <p:cNvPr id="2969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7155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What do I do now, Teacher?</a:t>
            </a:r>
          </a:p>
        </p:txBody>
      </p:sp>
      <p:pic>
        <p:nvPicPr>
          <p:cNvPr id="30723" name="Picture 4" descr="c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6858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Mom - do I need to comb my hair?</a:t>
            </a:r>
          </a:p>
        </p:txBody>
      </p:sp>
      <p:pic>
        <p:nvPicPr>
          <p:cNvPr id="51202" name="Picture 2" descr="https://lh3.googleusercontent.com/UATJA_EUJJIu1jfhJWbLCcwWiTlJCxxqtAPKdRIG6iE_7tTUjkSzweQ0K7OaqrX4zS0QfbpFQpTI=w1196-h897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7903633" cy="59277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Nuclear decay simulation</a:t>
            </a:r>
          </a:p>
        </p:txBody>
      </p:sp>
      <p:pic>
        <p:nvPicPr>
          <p:cNvPr id="31747" name="Picture 4" descr="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6858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Three stage human rocket</a:t>
            </a:r>
          </a:p>
        </p:txBody>
      </p:sp>
      <p:pic>
        <p:nvPicPr>
          <p:cNvPr id="3277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467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OK…That didn’t work</a:t>
            </a:r>
          </a:p>
        </p:txBody>
      </p:sp>
      <p:pic>
        <p:nvPicPr>
          <p:cNvPr id="33795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We who are about to die salute you</a:t>
            </a:r>
          </a:p>
        </p:txBody>
      </p:sp>
      <p:pic>
        <p:nvPicPr>
          <p:cNvPr id="3481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/>
              <a:t>It’s a little </a:t>
            </a:r>
            <a:r>
              <a:rPr lang="en-US" sz="3200" dirty="0" smtClean="0"/>
              <a:t>too </a:t>
            </a:r>
            <a:r>
              <a:rPr lang="en-US" sz="3200" dirty="0"/>
              <a:t>late to reconsider </a:t>
            </a:r>
            <a:r>
              <a:rPr lang="en-US" sz="3200"/>
              <a:t>your </a:t>
            </a:r>
            <a:r>
              <a:rPr lang="en-US" sz="3200" smtClean="0"/>
              <a:t>options! </a:t>
            </a:r>
            <a:endParaRPr lang="en-US" sz="3200" dirty="0"/>
          </a:p>
        </p:txBody>
      </p:sp>
      <p:pic>
        <p:nvPicPr>
          <p:cNvPr id="3584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What are we doing?</a:t>
            </a:r>
          </a:p>
        </p:txBody>
      </p:sp>
      <p:pic>
        <p:nvPicPr>
          <p:cNvPr id="18434" name="Picture 2" descr="https://lh3.googleusercontent.com/5estBnz7xEsh2t9hiYOkaqxCmiZUMnbHN4SbrAkwOg0rUpXzkrBzZmFoeXbfQX9pdsmh-G6KokVk=w1196-h897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57251"/>
            <a:ext cx="8001000" cy="60007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/>
              <a:t>Measuring the speed of </a:t>
            </a:r>
            <a:r>
              <a:rPr lang="en-US" sz="3200" dirty="0" smtClean="0"/>
              <a:t>sound</a:t>
            </a:r>
            <a:endParaRPr lang="en-US" sz="3200" dirty="0"/>
          </a:p>
        </p:txBody>
      </p:sp>
      <p:pic>
        <p:nvPicPr>
          <p:cNvPr id="17410" name="Picture 2" descr="https://lh3.googleusercontent.com/srMMG2Lg6TNacm-5X6L7kxABjfmghanqPQ8nTMnr2e4VIG4HiCZAoOgx9dzZjd9VG-8EM0hFvy6B=w1196-h897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82675"/>
            <a:ext cx="7700433" cy="57753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Conservation of momentum</a:t>
            </a:r>
          </a:p>
        </p:txBody>
      </p:sp>
      <p:pic>
        <p:nvPicPr>
          <p:cNvPr id="38915" name="Picture 5" descr="DSCF74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7173913" cy="538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The speed goes down in the collision..</a:t>
            </a:r>
          </a:p>
        </p:txBody>
      </p:sp>
      <p:pic>
        <p:nvPicPr>
          <p:cNvPr id="39939" name="Picture 4" descr="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6858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Mohawk meet mohawk comin through the rye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7155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Spreadsheets are our friends!</a:t>
            </a:r>
          </a:p>
        </p:txBody>
      </p:sp>
      <p:pic>
        <p:nvPicPr>
          <p:cNvPr id="5123" name="Picture 5" descr="DSCF69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275513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800"/>
              <a:t>Oaks Park!!!</a:t>
            </a:r>
          </a:p>
        </p:txBody>
      </p:sp>
      <p:pic>
        <p:nvPicPr>
          <p:cNvPr id="41987" name="Picture 6" descr="DSCF102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00200"/>
            <a:ext cx="650875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/>
              <a:t>The Screaming Eagle!</a:t>
            </a:r>
          </a:p>
        </p:txBody>
      </p:sp>
      <p:pic>
        <p:nvPicPr>
          <p:cNvPr id="43011" name="Picture 4" descr="d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60438"/>
            <a:ext cx="7467600" cy="582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09600" y="-76200"/>
            <a:ext cx="8001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/>
              <a:t>Round Up!</a:t>
            </a:r>
          </a:p>
        </p:txBody>
      </p:sp>
      <p:pic>
        <p:nvPicPr>
          <p:cNvPr id="44035" name="Picture 4" descr="d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Duggan homing in for the kill…..</a:t>
            </a:r>
          </a:p>
        </p:txBody>
      </p:sp>
      <p:pic>
        <p:nvPicPr>
          <p:cNvPr id="45059" name="Picture 4" descr="d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6858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Mr. Murray won…</a:t>
            </a:r>
          </a:p>
        </p:txBody>
      </p:sp>
      <p:pic>
        <p:nvPicPr>
          <p:cNvPr id="46083" name="Picture 6" descr="DSCF098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762000"/>
            <a:ext cx="7961313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Yes - it goes upside down</a:t>
            </a:r>
          </a:p>
        </p:txBody>
      </p:sp>
      <p:pic>
        <p:nvPicPr>
          <p:cNvPr id="47107" name="Picture 4" descr="d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858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The train is very fun for all!</a:t>
            </a:r>
          </a:p>
        </p:txBody>
      </p:sp>
      <p:pic>
        <p:nvPicPr>
          <p:cNvPr id="48131" name="Picture 4" descr="d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6858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The Uber Geeks</a:t>
            </a:r>
          </a:p>
        </p:txBody>
      </p:sp>
      <p:pic>
        <p:nvPicPr>
          <p:cNvPr id="49155" name="Picture 3" descr="08.5.9.oaks.park.physics.(Bailey).13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88988"/>
            <a:ext cx="8763000" cy="582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The Disk-O is fun for some, but not for all</a:t>
            </a:r>
          </a:p>
        </p:txBody>
      </p:sp>
      <p:pic>
        <p:nvPicPr>
          <p:cNvPr id="50179" name="Picture 5" descr="08.5.9.oaks.park.physics.(Bailey).05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09600"/>
            <a:ext cx="868680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 descr="DSCF22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33400" y="-685800"/>
            <a:ext cx="10433050" cy="782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/>
              <a:t>Physics Extravaganza at </a:t>
            </a:r>
            <a:r>
              <a:rPr lang="en-US" sz="3200" dirty="0" err="1" smtClean="0"/>
              <a:t>TuHS</a:t>
            </a:r>
            <a:endParaRPr lang="en-US" sz="3200" dirty="0"/>
          </a:p>
        </p:txBody>
      </p:sp>
      <p:pic>
        <p:nvPicPr>
          <p:cNvPr id="4098" name="Picture 2" descr="https://lh3.googleusercontent.com/uPuvCNO2cV6o9WMUjE3N50I8vyyTrzWzG5IzdesCeotjf5wsLiXtFlgP8Wxo3bIVGGz2sMA8znbv=w1196-h897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77875"/>
            <a:ext cx="8106833" cy="60801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304800" y="76200"/>
            <a:ext cx="853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We’re not messing around - we’re doing physics!</a:t>
            </a:r>
          </a:p>
        </p:txBody>
      </p:sp>
      <p:pic>
        <p:nvPicPr>
          <p:cNvPr id="49154" name="Picture 2" descr="https://lh3.googleusercontent.com/Wms1KDkLnZj5t8hDg4TwUQ0yvS5G3zQJGvm9Z14IfMqSxaTqR0xtNg0BkOeo2FZXC8y-QOtSEMf7=w1196-h897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721600" cy="5791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Harmonographs</a:t>
            </a:r>
            <a:endParaRPr lang="en-US" sz="3200" baseline="-25000"/>
          </a:p>
        </p:txBody>
      </p:sp>
      <p:pic>
        <p:nvPicPr>
          <p:cNvPr id="52227" name="Picture 7" descr="08.05.22.physics.extrav.(Bailey).04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0"/>
            <a:ext cx="8458200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A harmonograph is fun for everyone</a:t>
            </a:r>
            <a:endParaRPr lang="en-US" sz="3200" baseline="-25000"/>
          </a:p>
        </p:txBody>
      </p:sp>
      <p:pic>
        <p:nvPicPr>
          <p:cNvPr id="53251" name="Picture 5" descr="DSCF654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74295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Our drop tower</a:t>
            </a:r>
            <a:endParaRPr lang="en-US" sz="3200" baseline="-25000"/>
          </a:p>
        </p:txBody>
      </p:sp>
      <p:pic>
        <p:nvPicPr>
          <p:cNvPr id="5427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219200"/>
            <a:ext cx="4229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Measuring the initial velocity of an air rocket</a:t>
            </a:r>
          </a:p>
        </p:txBody>
      </p:sp>
      <p:pic>
        <p:nvPicPr>
          <p:cNvPr id="48130" name="Picture 2" descr="https://lh3.googleusercontent.com/O14SMK5hyAVyvCua94FbDIn_EiDZoybKz_5XFO0gHiN5ChDCjAywjipk4Mb40z-QJ5Lz2qJfBRIG=w1196-h897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7802033" cy="58515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Heads Up!!!</a:t>
            </a:r>
          </a:p>
        </p:txBody>
      </p:sp>
      <p:pic>
        <p:nvPicPr>
          <p:cNvPr id="8195" name="Picture 6" descr="Image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685800"/>
            <a:ext cx="44577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Where is the physics here?</a:t>
            </a:r>
          </a:p>
        </p:txBody>
      </p:sp>
      <p:pic>
        <p:nvPicPr>
          <p:cNvPr id="921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382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How long can it be?</a:t>
            </a:r>
          </a:p>
        </p:txBody>
      </p:sp>
      <p:pic>
        <p:nvPicPr>
          <p:cNvPr id="45058" name="Picture 2" descr="https://lh3.googleusercontent.com/J-gIseOZ6yQ6aSDT5NHZIRP2RD4DjXicQc9GGEiI5vSsww-Q9yWK-yb3xwXq16btOycDIdsQJsurdZInFNBVp0tobiACE6dGOi-oWut1dhgrK24tkuPU9USjAUsDf3LuFMehpfk8AlcRsCe9ZyhcASR0AL9VYtoNXC344RkBceu-VIAxD6oglYhGZ9v6egsoVqK0cFyD5s_UrHThVrVJILgXJrsqSOpy8MrxjQAavPdjV-NNoOOa-e-WxeIom6jkwJYm2AZXSt6ZD6g6STlqHsfI7kUahuxJLSzSUoDGERnKdl6Fuxp5-b8CRyT1Z0gbWCBRgUOoyGmw37UMd7b0EuKjevwu-HxjAyu-Ddc1jwHBDHBsdJvlywH7Qs9MoFdt8uJCdKSpeeRuGxvbM_k7Q8NAO6ZCn9UYc0YBjNlvoWug34pByfrsOZ4P98N_RHZDdOP1DsZ5ELfhfXrRWZk8qxNyXUay52gwPGb4gXiX2QIkkFtAGbmujrkekYUoW3gigpVA6R0zkIHGjA0Sjha7qhsK5jNJ7bFBUW5u2uOHHnZZmSS9WZmd3tXUm3P2R325CFK9LsfNpspUkt0NOvVTzllxQrd4d7o7NJuAcIskP9vhcJQ3=w720-h960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558800"/>
            <a:ext cx="4724400" cy="629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303</Words>
  <Application>Microsoft Office PowerPoint</Application>
  <PresentationFormat>On-screen Show (4:3)</PresentationFormat>
  <Paragraphs>52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Company>Tualatin High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Murray</dc:creator>
  <cp:lastModifiedBy>Murray, Christopher</cp:lastModifiedBy>
  <cp:revision>51</cp:revision>
  <dcterms:created xsi:type="dcterms:W3CDTF">2004-09-27T17:43:24Z</dcterms:created>
  <dcterms:modified xsi:type="dcterms:W3CDTF">2016-09-22T03:22:54Z</dcterms:modified>
</cp:coreProperties>
</file>