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303" r:id="rId3"/>
    <p:sldId id="304" r:id="rId4"/>
    <p:sldId id="258" r:id="rId5"/>
    <p:sldId id="307" r:id="rId6"/>
    <p:sldId id="306" r:id="rId7"/>
    <p:sldId id="259" r:id="rId8"/>
    <p:sldId id="260" r:id="rId9"/>
    <p:sldId id="261" r:id="rId10"/>
    <p:sldId id="309" r:id="rId11"/>
    <p:sldId id="310" r:id="rId12"/>
    <p:sldId id="262" r:id="rId13"/>
    <p:sldId id="263" r:id="rId14"/>
    <p:sldId id="264" r:id="rId15"/>
    <p:sldId id="265" r:id="rId16"/>
    <p:sldId id="266" r:id="rId17"/>
    <p:sldId id="267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8" r:id="rId34"/>
    <p:sldId id="290" r:id="rId35"/>
    <p:sldId id="286" r:id="rId36"/>
    <p:sldId id="311" r:id="rId37"/>
    <p:sldId id="293" r:id="rId38"/>
    <p:sldId id="294" r:id="rId39"/>
    <p:sldId id="317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16" r:id="rId49"/>
    <p:sldId id="312" r:id="rId50"/>
    <p:sldId id="313" r:id="rId51"/>
    <p:sldId id="315" r:id="rId52"/>
    <p:sldId id="314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45" autoAdjust="0"/>
  </p:normalViewPr>
  <p:slideViewPr>
    <p:cSldViewPr>
      <p:cViewPr>
        <p:scale>
          <a:sx n="66" d="100"/>
          <a:sy n="66" d="100"/>
        </p:scale>
        <p:origin x="-2346" y="-11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6CDAC-EEED-43A1-BDFF-B7AA9DBE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55D43-B725-47D9-A5B3-A68774D41F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E3B1A-4C40-4014-93D2-3C9F5C513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98BB2-09CD-4777-AF94-2CE90E7AD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EB28F-7E01-40F7-88FB-DF2221AF1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922F2-DA82-4783-85FC-7AE0859C6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854EA-AB35-4707-9080-6EBDD52C5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40239-D76D-410E-99E0-FAE892137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13324-4EC1-4370-A482-82F543EAF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6392C-36B7-4AB1-9627-0922D9AE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F3BEF-CB03-4F3A-8650-B280BDCA5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ADE5643C-AE4B-48F4-B4A7-281B14219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tuhsphysics.ttsd.k12.or.us/Photos/06-07/LinkinIBI/pages/DSCF4374.ht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tuhsphysics.ttsd.k12.or.us/Photos/06-07/IBIFric/pages/DSCF5301.htm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tuhsphysics.ttsd.k12.or.us/Photos/05-06/IBIIEM/pages/DSCF2504.htm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tuhsphysics.ttsd.k12.or.us/Photos/05-06/IBIIEM/pages/DSCF2513.htm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tuhsphysics.ttsd.k12.or.us/Photos/07-08/Setup/pages/DSCF7323.htm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tuhsphysics.ttsd.k12.or.us/Photos/05-06/IBIIsetup/pages/DSCF2045.htm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tuhsphysics.ttsd.k12.or.us/Photos/07-08/VernierForce/pages/DSCF7631.htm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tuhsphysics.ttsd.k12.or.us/Photos/06-07/IBIIEMDefense/pages/DSCF5623.htm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tuhsphysics.ttsd.k12.or.us/Photos/06-07/IBIHPO/pages/DSCF5780.htm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tuhsphysics.ttsd.k12.or.us/Photos/05-06/SSL/pages/DSCF3920.htm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tuhsphysics.ttsd.k12.or.us/Photos/04-05/OaksPark/pages/DSCF1026.htm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tuhsphysics.ttsd.k12.or.us/Photos/04-05/OaksPark/pages/DSCF0990.htm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tuhsphysics.ttsd.k12.or.us/Photos/07-08/OP2/pages/08.5.9.oaks.park.physics.%28Bailey%29.134.htm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tuhsphysics.ttsd.k12.or.us/Photos/07-08/OP2/pages/08.5.9.oaks.park.physics.%28Bailey%29.052.ht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tuhsphysics.ttsd.k12.or.us/Photos/07-08/XTravaGanZa/pages/08.05.22.physics.extrav.%28Bailey%29.041.htm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tuhsphysics.ttsd.k12.or.us/Photos/06-07/Extravaganza/index.htm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tuhsphysics.ttsd.k12.or.us/Photos/06-07/LinkinIBI/pages/DSCF4264.htm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026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Students Clock Speeders on Boones Ferry</a:t>
            </a:r>
          </a:p>
        </p:txBody>
      </p:sp>
      <p:pic>
        <p:nvPicPr>
          <p:cNvPr id="2051" name="Picture 4" descr="F:\DCIM\101_FUJI\DSCF7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09600" y="76200"/>
            <a:ext cx="800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Sometimes... You don’t need math to figure out physics...</a:t>
            </a:r>
          </a:p>
        </p:txBody>
      </p:sp>
      <p:pic>
        <p:nvPicPr>
          <p:cNvPr id="1126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066800"/>
            <a:ext cx="4343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Such concentration!</a:t>
            </a:r>
          </a:p>
        </p:txBody>
      </p:sp>
      <p:pic>
        <p:nvPicPr>
          <p:cNvPr id="12291" name="Picture 14" descr="DSCF437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71500"/>
            <a:ext cx="838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Rocket target competition</a:t>
            </a:r>
          </a:p>
        </p:txBody>
      </p:sp>
      <p:pic>
        <p:nvPicPr>
          <p:cNvPr id="1331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Target bearing two nine seven niner…..</a:t>
            </a:r>
          </a:p>
        </p:txBody>
      </p:sp>
      <p:pic>
        <p:nvPicPr>
          <p:cNvPr id="1433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85800"/>
            <a:ext cx="75438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Reaction Time Lab</a:t>
            </a:r>
          </a:p>
        </p:txBody>
      </p:sp>
      <p:pic>
        <p:nvPicPr>
          <p:cNvPr id="15363" name="Picture 5" descr="DSCF63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685800"/>
            <a:ext cx="44196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Where will the marble land?</a:t>
            </a:r>
          </a:p>
        </p:txBody>
      </p:sp>
      <p:pic>
        <p:nvPicPr>
          <p:cNvPr id="16387" name="Picture 4" descr="b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68580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Predictions are made…</a:t>
            </a:r>
          </a:p>
        </p:txBody>
      </p:sp>
      <p:pic>
        <p:nvPicPr>
          <p:cNvPr id="17411" name="Picture 4" descr="b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68580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On what does friction depend?</a:t>
            </a:r>
          </a:p>
        </p:txBody>
      </p:sp>
      <p:pic>
        <p:nvPicPr>
          <p:cNvPr id="18435" name="Picture 10" descr="DSCF530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914400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/>
              <a:t>Magnetic Fluids </a:t>
            </a:r>
          </a:p>
        </p:txBody>
      </p:sp>
      <p:pic>
        <p:nvPicPr>
          <p:cNvPr id="19459" name="Picture 6" descr="DSCF250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300" y="685800"/>
            <a:ext cx="44577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762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/>
              <a:t>How far will the magnets go when you release them?</a:t>
            </a:r>
          </a:p>
        </p:txBody>
      </p:sp>
      <p:pic>
        <p:nvPicPr>
          <p:cNvPr id="20483" name="Picture 8" descr="DSCF251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533400"/>
            <a:ext cx="47434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Hair Raising experiences</a:t>
            </a:r>
          </a:p>
        </p:txBody>
      </p:sp>
      <p:pic>
        <p:nvPicPr>
          <p:cNvPr id="3075" name="Picture 4" descr="F:\DCIM\101_FUJI\DSCF7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7620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I’m a-goin’ Lion Huntin’</a:t>
            </a:r>
          </a:p>
        </p:txBody>
      </p:sp>
      <p:pic>
        <p:nvPicPr>
          <p:cNvPr id="21507" name="Picture 10" descr="DSCF732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096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Don’t do this at home (dry ice cannon)</a:t>
            </a:r>
          </a:p>
        </p:txBody>
      </p:sp>
      <p:pic>
        <p:nvPicPr>
          <p:cNvPr id="22531" name="Picture 6" descr="DSCF204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71500"/>
            <a:ext cx="838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Computer simulation of orbit</a:t>
            </a:r>
          </a:p>
        </p:txBody>
      </p:sp>
      <p:pic>
        <p:nvPicPr>
          <p:cNvPr id="2355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90600"/>
            <a:ext cx="71628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Advanced Statics</a:t>
            </a:r>
          </a:p>
        </p:txBody>
      </p:sp>
      <p:pic>
        <p:nvPicPr>
          <p:cNvPr id="24579" name="Picture 14" descr="DSCF763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685800"/>
            <a:ext cx="4800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04800" y="76200"/>
            <a:ext cx="8534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Creating a droplet in zero gravity at NASA GRC</a:t>
            </a:r>
          </a:p>
        </p:txBody>
      </p:sp>
      <p:pic>
        <p:nvPicPr>
          <p:cNvPr id="2560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6962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Where there’s smoke, there’s Physics!</a:t>
            </a:r>
          </a:p>
        </p:txBody>
      </p:sp>
      <p:pic>
        <p:nvPicPr>
          <p:cNvPr id="26627" name="Picture 12" descr="DSCF562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838200" y="838200"/>
            <a:ext cx="76962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28600" y="76200"/>
            <a:ext cx="8915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Faster than a speeding bullet (Human power output)</a:t>
            </a:r>
          </a:p>
        </p:txBody>
      </p:sp>
      <p:pic>
        <p:nvPicPr>
          <p:cNvPr id="27651" name="Picture 9" descr="DSCF577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800100"/>
            <a:ext cx="80772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Check out those muscles!</a:t>
            </a:r>
          </a:p>
        </p:txBody>
      </p:sp>
      <p:pic>
        <p:nvPicPr>
          <p:cNvPr id="28675" name="Picture 5" descr="DSCF74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533400"/>
            <a:ext cx="5246688" cy="699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Even a very small trebuchet is fun for all…</a:t>
            </a:r>
            <a:endParaRPr lang="en-US" sz="1800"/>
          </a:p>
        </p:txBody>
      </p:sp>
      <p:pic>
        <p:nvPicPr>
          <p:cNvPr id="2969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7155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What do I do now, Teacher?</a:t>
            </a:r>
          </a:p>
        </p:txBody>
      </p:sp>
      <p:pic>
        <p:nvPicPr>
          <p:cNvPr id="30723" name="Picture 4" descr="c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6858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Mom - do I need to comb my hair?</a:t>
            </a:r>
          </a:p>
        </p:txBody>
      </p:sp>
      <p:pic>
        <p:nvPicPr>
          <p:cNvPr id="4099" name="Picture 4" descr="F:\DCIM\101_FUJI\DSCF7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62000"/>
            <a:ext cx="7391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Nuclear decay simulation</a:t>
            </a:r>
          </a:p>
        </p:txBody>
      </p:sp>
      <p:pic>
        <p:nvPicPr>
          <p:cNvPr id="31747" name="Picture 4" descr="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6858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Three stage human rocket</a:t>
            </a:r>
          </a:p>
        </p:txBody>
      </p:sp>
      <p:pic>
        <p:nvPicPr>
          <p:cNvPr id="3277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8200"/>
            <a:ext cx="74676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OK…That didn’t work</a:t>
            </a:r>
          </a:p>
        </p:txBody>
      </p:sp>
      <p:pic>
        <p:nvPicPr>
          <p:cNvPr id="33795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934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We who are about to die salute you</a:t>
            </a:r>
          </a:p>
        </p:txBody>
      </p:sp>
      <p:pic>
        <p:nvPicPr>
          <p:cNvPr id="3481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It’s a little to late to reconsider your options </a:t>
            </a:r>
          </a:p>
        </p:txBody>
      </p:sp>
      <p:pic>
        <p:nvPicPr>
          <p:cNvPr id="3584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What are we doing?</a:t>
            </a:r>
          </a:p>
        </p:txBody>
      </p:sp>
      <p:pic>
        <p:nvPicPr>
          <p:cNvPr id="36867" name="Picture 6" descr="Image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Measuring the speed of sound in clarinets</a:t>
            </a:r>
          </a:p>
        </p:txBody>
      </p:sp>
      <p:pic>
        <p:nvPicPr>
          <p:cNvPr id="37891" name="Picture 5" descr="DSCF391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0" y="609600"/>
            <a:ext cx="46863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Conservation of momentum</a:t>
            </a:r>
          </a:p>
        </p:txBody>
      </p:sp>
      <p:pic>
        <p:nvPicPr>
          <p:cNvPr id="38915" name="Picture 5" descr="DSCF74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62000"/>
            <a:ext cx="7173913" cy="538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The speed goes down in the collision..</a:t>
            </a:r>
          </a:p>
        </p:txBody>
      </p:sp>
      <p:pic>
        <p:nvPicPr>
          <p:cNvPr id="39939" name="Picture 4" descr="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6858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Mohawk meet mohawk comin through the rye</a:t>
            </a: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7155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Spreadsheets are our friends!</a:t>
            </a:r>
          </a:p>
        </p:txBody>
      </p:sp>
      <p:pic>
        <p:nvPicPr>
          <p:cNvPr id="5123" name="Picture 5" descr="DSCF69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275513" cy="545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800"/>
              <a:t>Oaks Park!!!</a:t>
            </a:r>
          </a:p>
        </p:txBody>
      </p:sp>
      <p:pic>
        <p:nvPicPr>
          <p:cNvPr id="41987" name="Picture 6" descr="DSCF102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00200"/>
            <a:ext cx="6508750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/>
              <a:t>The Screaming Eagle!</a:t>
            </a:r>
          </a:p>
        </p:txBody>
      </p:sp>
      <p:pic>
        <p:nvPicPr>
          <p:cNvPr id="43011" name="Picture 4" descr="d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60438"/>
            <a:ext cx="7467600" cy="582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609600" y="-76200"/>
            <a:ext cx="8001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/>
              <a:t>Round Up!</a:t>
            </a:r>
          </a:p>
        </p:txBody>
      </p:sp>
      <p:pic>
        <p:nvPicPr>
          <p:cNvPr id="44035" name="Picture 4" descr="d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858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Duggan homing in for the kill…..</a:t>
            </a:r>
          </a:p>
        </p:txBody>
      </p:sp>
      <p:pic>
        <p:nvPicPr>
          <p:cNvPr id="45059" name="Picture 4" descr="d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6858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Mr. Murray won…</a:t>
            </a:r>
          </a:p>
        </p:txBody>
      </p:sp>
      <p:pic>
        <p:nvPicPr>
          <p:cNvPr id="46083" name="Picture 6" descr="DSCF098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762000"/>
            <a:ext cx="7961313" cy="552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Yes - it goes upside down</a:t>
            </a:r>
          </a:p>
        </p:txBody>
      </p:sp>
      <p:pic>
        <p:nvPicPr>
          <p:cNvPr id="47107" name="Picture 4" descr="d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68580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The train is very fun for all!</a:t>
            </a:r>
          </a:p>
        </p:txBody>
      </p:sp>
      <p:pic>
        <p:nvPicPr>
          <p:cNvPr id="48131" name="Picture 4" descr="d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6858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The Uber Geeks</a:t>
            </a:r>
          </a:p>
        </p:txBody>
      </p:sp>
      <p:pic>
        <p:nvPicPr>
          <p:cNvPr id="49155" name="Picture 3" descr="08.5.9.oaks.park.physics.(Bailey).13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88988"/>
            <a:ext cx="8763000" cy="582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The Disk-O is fun for some, but not for all</a:t>
            </a:r>
          </a:p>
        </p:txBody>
      </p:sp>
      <p:pic>
        <p:nvPicPr>
          <p:cNvPr id="50179" name="Picture 5" descr="08.5.9.oaks.park.physics.(Bailey).05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09600"/>
            <a:ext cx="8686800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 descr="DSCF22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33400" y="-685800"/>
            <a:ext cx="10433050" cy="782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Physics Extravaganza at THS</a:t>
            </a:r>
          </a:p>
        </p:txBody>
      </p:sp>
      <p:pic>
        <p:nvPicPr>
          <p:cNvPr id="51203" name="Picture 5" descr="DSCF75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7721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304800" y="76200"/>
            <a:ext cx="8534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We’re not messing around - we’re doing physics!</a:t>
            </a:r>
          </a:p>
        </p:txBody>
      </p:sp>
      <p:pic>
        <p:nvPicPr>
          <p:cNvPr id="6147" name="Picture 5" descr="DSCF63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685800"/>
            <a:ext cx="5132388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Harmonographs</a:t>
            </a:r>
            <a:endParaRPr lang="en-US" sz="3200" baseline="-25000"/>
          </a:p>
        </p:txBody>
      </p:sp>
      <p:pic>
        <p:nvPicPr>
          <p:cNvPr id="52227" name="Picture 7" descr="08.05.22.physics.extrav.(Bailey).04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762000"/>
            <a:ext cx="8458200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A harmonograph is fun for everyone</a:t>
            </a:r>
            <a:endParaRPr lang="en-US" sz="3200" baseline="-25000"/>
          </a:p>
        </p:txBody>
      </p:sp>
      <p:pic>
        <p:nvPicPr>
          <p:cNvPr id="53251" name="Picture 5" descr="DSCF654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74295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Our drop tower</a:t>
            </a:r>
            <a:endParaRPr lang="en-US" sz="3200" baseline="-25000"/>
          </a:p>
        </p:txBody>
      </p:sp>
      <p:pic>
        <p:nvPicPr>
          <p:cNvPr id="5427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219200"/>
            <a:ext cx="42291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Measuring the initial velocity of an air rocket</a:t>
            </a:r>
          </a:p>
        </p:txBody>
      </p:sp>
      <p:pic>
        <p:nvPicPr>
          <p:cNvPr id="7171" name="Picture 5" descr="DSCF63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885113" cy="591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Heads Up!!!</a:t>
            </a:r>
          </a:p>
        </p:txBody>
      </p:sp>
      <p:pic>
        <p:nvPicPr>
          <p:cNvPr id="8195" name="Picture 6" descr="Image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685800"/>
            <a:ext cx="44577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Where is the physics here?</a:t>
            </a:r>
          </a:p>
        </p:txBody>
      </p:sp>
      <p:pic>
        <p:nvPicPr>
          <p:cNvPr id="921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3820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How long can it be?</a:t>
            </a:r>
          </a:p>
        </p:txBody>
      </p:sp>
      <p:pic>
        <p:nvPicPr>
          <p:cNvPr id="10243" name="Picture 10" descr="DSCF426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533400"/>
            <a:ext cx="47434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304</Words>
  <Application>Microsoft Office PowerPoint</Application>
  <PresentationFormat>On-screen Show (4:3)</PresentationFormat>
  <Paragraphs>52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Times New Roman</vt:lpstr>
      <vt:lpstr>Arial</vt:lpstr>
      <vt:lpstr>Calibri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Company>Tualatin High 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Murray</dc:creator>
  <cp:lastModifiedBy>Murray, Christopher</cp:lastModifiedBy>
  <cp:revision>45</cp:revision>
  <dcterms:created xsi:type="dcterms:W3CDTF">2004-09-27T17:43:24Z</dcterms:created>
  <dcterms:modified xsi:type="dcterms:W3CDTF">2015-09-23T22:33:09Z</dcterms:modified>
</cp:coreProperties>
</file>