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0CBD-0C20-524A-A3CA-B12DCD18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42E33-EBE1-6E43-B077-7CD6E868F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FF95-75B4-CE45-A6CD-4346E4C6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B5B3-C676-5743-ABCE-0B9088F1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B77F-AB08-314D-B182-BDD947AA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8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3527-9139-FB4E-AF05-26D6E94A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AB4E4-874E-AB4C-90C8-88232317A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5289-06E2-A940-B49E-F42BEEEC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8112-919C-FA49-8775-C5975A67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11F3-EBF5-F743-B89B-DC035BCA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AF2F5-2505-1C48-B5CD-B7F13E09E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03E3-D459-6D4E-8610-E50D025A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C097-D485-3944-A9ED-350EC77A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C7CF-2D43-964E-826C-063955CD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41193-E449-844E-AA4E-B4EEA720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75C0-7BAA-F54B-8A4A-C9E05B56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84FF-0A7B-5149-8F6C-E3ADBFF2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5CAF-BF44-CB45-91BE-8EBE1F13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6DEE0-B9F4-1D49-9CAE-1A91488B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0988-DBD9-2D45-A369-89C033B4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DC0A-7054-7A41-8AD7-734DB8FD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DCCC2-19A7-DC4D-A7A0-B6B5ECA1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FAE86-5664-A140-959C-75ED2F3D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53AF-00CA-D647-ADD2-85FC5045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13FC-766B-BA47-A7B7-794A282E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F2C-DB69-424A-8B8D-FCE28FA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F006B-20FB-ED4B-8022-604494D90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7842-F5FD-9441-B6AB-A05B91456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EE2FB-56AE-1645-BEC4-EFE3173A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BE0C2-C81F-5F42-8668-B015D27B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86AE5-AEE6-8949-AAE4-6652154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F41-1347-3049-ABA6-72CAED5E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8E9ED-31C6-5A49-B813-49548EE6A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BC86B-D78E-2D4B-92DE-5356DB06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A74B4-CA9A-AD40-999E-739DA89D7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120F6-EDCA-1B4F-B0BD-BF2C3B849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271F6-AFB0-014B-B1EC-3B53B084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8477B-36FA-B04D-9A63-2047BDE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4E8DA-E5A1-174D-8A79-02A6C4C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A554-9669-4D4E-AD11-751DF2BD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A92F4-F3EF-9D4C-BF08-666F757E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D9D87-60B7-2D4E-880F-FE512994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908C5-E5A3-524B-92B5-1AE85DC0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1E50E-C261-0042-9E2C-876B21AD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26336-15C3-F542-8B6B-EF4B771F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BCBE5-C59C-774E-9556-13FED73A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FC08-8FC0-4E48-9991-200E554A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008F-41E7-F04B-8504-F8EDB092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A6C29-672F-7B42-93A7-07C015849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D9AFA-3371-3E49-97DC-CB23823C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0758F-9A41-7B42-A3B2-9E26B34C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80EC5-E120-8E4B-814E-E6A1AC47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010-CC1D-CD41-8A92-DABA4407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F41A8-E7C5-2144-AD7D-FFBBC3CDA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D4F7-B3BE-924B-82C6-FBBBD3F34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03E09-E094-FF41-B74C-DF1982F1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EEEF-2CA1-9B4D-BB6D-77C780BC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B9BDC-588D-0A48-AE65-50D29F18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48AD3-0B6D-CF4F-BD16-F1FB566F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DB8FB-A044-3149-AA41-6D26C1207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1423-5AC3-CE49-AF19-8A49B4D15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B9A6-0AD4-B042-A4E9-C916E8253A56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FC94-D962-1642-A7D5-DA00CB59E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2A9D-ECFD-BC47-9382-8058A145E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B128-1988-FC4E-9B70-134E3B32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6E54-9AE2-8947-9867-20EEE5537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C24BB-E654-7244-A519-F58DB9975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9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5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85385-9018-5043-B7C3-EFD7E162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0" y="1244907"/>
            <a:ext cx="5589007" cy="3944038"/>
          </a:xfrm>
          <a:prstGeom prst="rect">
            <a:avLst/>
          </a:prstGeom>
        </p:spPr>
      </p:pic>
      <p:pic>
        <p:nvPicPr>
          <p:cNvPr id="5" name="Picture 2" descr="https://upload.wikimedia.org/wikipedia/commons/thumb/0/00/Standard_Model_of_Elementary_Particles.svg/1024px-Standard_Model_of_Elementary_Particles.svg.png">
            <a:extLst>
              <a:ext uri="{FF2B5EF4-FFF2-40B4-BE49-F238E27FC236}">
                <a16:creationId xmlns:a16="http://schemas.microsoft.com/office/drawing/2014/main" id="{EA2DCEB8-351D-9C43-8ECA-D49E1BAF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023" y="593147"/>
            <a:ext cx="5762567" cy="4595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94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C4733-E775-BA42-8463-03859ADC5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1377950"/>
            <a:ext cx="5537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3EC65-6270-8749-A9F1-C687A70C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892300"/>
            <a:ext cx="4953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EABE-8B70-AA43-BB0A-5AAFCA4A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924" y="0"/>
            <a:ext cx="394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0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9863F-0184-9E40-9E68-21271E34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61" y="0"/>
            <a:ext cx="448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74014-AAEC-904C-9940-60EFDF7E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73" y="0"/>
            <a:ext cx="512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B14E8-9A2A-F24C-A6F0-3616A650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487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BF1C5-DA54-A84D-ACD3-BAB60758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47850"/>
            <a:ext cx="571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New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review</dc:title>
  <dc:creator>Microsoft Office User</dc:creator>
  <cp:lastModifiedBy>Microsoft Office User</cp:lastModifiedBy>
  <cp:revision>2</cp:revision>
  <cp:lastPrinted>2019-04-30T17:35:13Z</cp:lastPrinted>
  <dcterms:created xsi:type="dcterms:W3CDTF">2019-04-30T17:26:13Z</dcterms:created>
  <dcterms:modified xsi:type="dcterms:W3CDTF">2019-04-30T21:20:49Z</dcterms:modified>
</cp:coreProperties>
</file>