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27" r:id="rId2"/>
    <p:sldId id="439" r:id="rId3"/>
    <p:sldId id="428" r:id="rId4"/>
    <p:sldId id="429" r:id="rId5"/>
    <p:sldId id="436" r:id="rId6"/>
    <p:sldId id="437" r:id="rId7"/>
    <p:sldId id="438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380" autoAdjust="0"/>
  </p:normalViewPr>
  <p:slideViewPr>
    <p:cSldViewPr>
      <p:cViewPr varScale="1">
        <p:scale>
          <a:sx n="107" d="100"/>
          <a:sy n="107" d="100"/>
        </p:scale>
        <p:origin x="-84" y="-2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E53AA-4378-484F-91D6-83AAFEC56B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B1F489-33D4-7942-A839-CD86635CB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5DEB61-8D14-3F4A-A933-6ED50064B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C29C8A-F555-094A-A9AD-F6F5DA532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9D30E7-8A8E-BE49-B427-09CA0250F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301E4-194E-5F4C-9DB8-CAB1A20E5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C0C350-66A7-EC4E-BF06-466CB2EEC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394B48-0253-9541-BE45-AFF738CBD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A3D127-2926-B347-AEFF-6E3B79384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2A3522-A2B1-5D47-AC84-A1583439F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EBE97-0DE5-F042-B64C-FE13042AE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D42AE-8BDE-6741-A266-6ECEEE54D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EC766D-8723-8A4E-B8E5-6B71B2686E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825501"/>
            <a:ext cx="159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derive, </a:t>
            </a:r>
            <a:r>
              <a:rPr lang="en-US" sz="1800" dirty="0" err="1" smtClean="0"/>
              <a:t>dV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 =</a:t>
            </a:r>
          </a:p>
          <a:p>
            <a:r>
              <a:rPr lang="en-US" sz="1800" dirty="0" smtClean="0"/>
              <a:t>-(</a:t>
            </a:r>
            <a:r>
              <a:rPr lang="en-US" sz="1800" dirty="0" err="1" smtClean="0"/>
              <a:t>dq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)/C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0"/>
            <a:ext cx="2256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Discharge</a:t>
            </a:r>
            <a:endParaRPr lang="en-US" sz="4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"/>
            <a:ext cx="55626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159000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095500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48000"/>
            <a:ext cx="2476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318000"/>
            <a:ext cx="22574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267200" y="2857500"/>
            <a:ext cx="3996607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 = electrical potential (V)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initial (etc)</a:t>
            </a:r>
          </a:p>
          <a:p>
            <a:r>
              <a:rPr lang="en-US" sz="2400" dirty="0" smtClean="0"/>
              <a:t>q = charge (C)</a:t>
            </a:r>
          </a:p>
          <a:p>
            <a:r>
              <a:rPr lang="en-US" sz="2400" dirty="0" smtClean="0"/>
              <a:t>I = current  (Amperes A (C/s))</a:t>
            </a:r>
          </a:p>
          <a:p>
            <a:r>
              <a:rPr lang="en-US" sz="2400" dirty="0" smtClean="0"/>
              <a:t>t = time (s)</a:t>
            </a:r>
          </a:p>
          <a:p>
            <a:r>
              <a:rPr lang="en-US" sz="2400" dirty="0" smtClean="0"/>
              <a:t>R = resistance (ohms </a:t>
            </a:r>
            <a:r>
              <a:rPr lang="el-GR" sz="2400" dirty="0" smtClean="0"/>
              <a:t>Ω</a:t>
            </a:r>
            <a:r>
              <a:rPr lang="en-US" sz="2400" dirty="0" smtClean="0"/>
              <a:t> (V/A))</a:t>
            </a:r>
          </a:p>
          <a:p>
            <a:r>
              <a:rPr lang="en-US" sz="2400" dirty="0" smtClean="0"/>
              <a:t>C = capacitance (F)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1" y="2413000"/>
            <a:ext cx="23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 is in V/A, C is in C/V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905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demo - RC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63500"/>
            <a:ext cx="1371600" cy="3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28800" cy="53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" y="5715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47.0 </a:t>
            </a:r>
            <a:r>
              <a:rPr lang="el-GR" dirty="0" smtClean="0"/>
              <a:t>μ</a:t>
            </a:r>
            <a:r>
              <a:rPr lang="en-US" dirty="0" smtClean="0"/>
              <a:t>F capacitor is charged to 12.0 V initially, and discharged through a 100. k</a:t>
            </a:r>
            <a:r>
              <a:rPr lang="el-GR" dirty="0" smtClean="0"/>
              <a:t>Ω</a:t>
            </a:r>
            <a:r>
              <a:rPr lang="en-US" dirty="0" smtClean="0"/>
              <a:t> resistor.  </a:t>
            </a:r>
          </a:p>
          <a:p>
            <a:r>
              <a:rPr lang="en-US" dirty="0" smtClean="0"/>
              <a:t>What is its voltage at 13.0 s into the discharge?  </a:t>
            </a:r>
            <a:r>
              <a:rPr lang="en-US" sz="1800" dirty="0" smtClean="0"/>
              <a:t>(0.755 V)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what time does it reach 6.0 V? </a:t>
            </a:r>
            <a:r>
              <a:rPr lang="en-US" sz="1800" dirty="0" smtClean="0"/>
              <a:t>(3.26 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2823751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RC decay</a:t>
            </a:r>
            <a:endParaRPr lang="en-US" sz="4800" dirty="0"/>
          </a:p>
          <a:p>
            <a:pPr algn="ctr"/>
            <a:r>
              <a:rPr lang="en-US" sz="4800" dirty="0" smtClean="0"/>
              <a:t>1-4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100. µF capacitor is attached in parallel with a 1.00 M</a:t>
            </a:r>
            <a:r>
              <a:rPr lang="el-GR" b="1" dirty="0" smtClean="0"/>
              <a:t>Ω</a:t>
            </a:r>
            <a:r>
              <a:rPr lang="en-US" b="1" dirty="0" smtClean="0"/>
              <a:t> resistor.  If it is initially charged to 5.00 V, what is the voltage 35.0 seconds after it starts to discharge?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0" y="5464970"/>
            <a:ext cx="670312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3.52 V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336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66938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4.7 µF capacitor is attached to a 2.2 M</a:t>
            </a:r>
            <a:r>
              <a:rPr lang="el-GR" b="1" dirty="0" smtClean="0"/>
              <a:t>Ω</a:t>
            </a:r>
            <a:r>
              <a:rPr lang="en-US" b="1" dirty="0" smtClean="0"/>
              <a:t> resistor in parallel.  After 78 seconds of discharge there is 0.023 µC of charge  on the capacitor.  What was the original charge?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1" y="5464970"/>
            <a:ext cx="643125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43 µC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701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32000"/>
            <a:ext cx="2476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discharging parallel RC circuit starts at 12.00 V, and after 312 s has reached 4.00 V.  A. What is the time constant?  B. What is the resistance if the capacitor has a value of 22.0 µF?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0" y="5464970"/>
            <a:ext cx="1332416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284 s, 12.9 M</a:t>
            </a:r>
            <a:r>
              <a:rPr lang="el-GR" sz="1400" b="1" dirty="0" smtClean="0"/>
              <a:t>Ω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701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66938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discharging parallel RC circuit has an initial discharge current of 195 </a:t>
            </a:r>
            <a:r>
              <a:rPr lang="en-US" b="1" dirty="0" err="1" smtClean="0"/>
              <a:t>mA</a:t>
            </a:r>
            <a:r>
              <a:rPr lang="en-US" b="1" dirty="0" smtClean="0"/>
              <a:t>, and is at a current of 162 </a:t>
            </a:r>
            <a:r>
              <a:rPr lang="en-US" b="1" dirty="0" err="1" smtClean="0"/>
              <a:t>mA</a:t>
            </a:r>
            <a:r>
              <a:rPr lang="en-US" b="1" dirty="0" smtClean="0"/>
              <a:t> at a time of 35.0 seconds into its discharge.  What will be the current at 72.0 s? 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1" y="5464970"/>
            <a:ext cx="777777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133 </a:t>
            </a:r>
            <a:r>
              <a:rPr lang="en-US" sz="1400" b="1" dirty="0" err="1" smtClean="0"/>
              <a:t>mA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349500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2222500"/>
            <a:ext cx="22574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5711</TotalTime>
  <Words>299</Words>
  <Application>Microsoft Office PowerPoint</Application>
  <PresentationFormat>On-screen Show (16:10)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639</cp:revision>
  <dcterms:created xsi:type="dcterms:W3CDTF">2015-11-08T04:39:02Z</dcterms:created>
  <dcterms:modified xsi:type="dcterms:W3CDTF">2019-04-28T19:04:49Z</dcterms:modified>
</cp:coreProperties>
</file>