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6"/>
  </p:notesMasterIdLst>
  <p:handoutMasterIdLst>
    <p:handoutMasterId r:id="rId7"/>
  </p:handoutMasterIdLst>
  <p:sldIdLst>
    <p:sldId id="363" r:id="rId2"/>
    <p:sldId id="364" r:id="rId3"/>
    <p:sldId id="365" r:id="rId4"/>
    <p:sldId id="366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280" y="-12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405A4A-B995-8342-9322-D9A5949DB3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D5BE32-B8DC-374D-96B6-08091C8B5459}" type="datetimeFigureOut">
              <a:rPr lang="en-US"/>
              <a:pPr/>
              <a:t>4/5/14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D9B655-A140-974B-84DD-AB675C6577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31C14-3783-0A43-9949-71A1AFEF7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D3C12-88DC-FD4D-8036-D68A413959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63887-890C-8B45-961F-4482081FD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B0E09-7667-394B-9CCE-EBADB496A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AACA1-C463-A345-91FE-187C48CF2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EA45A-6F7A-4B4B-B259-E498B996B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DCEF5-78A6-9748-B680-E85DC79E26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B99AA-2568-4147-9225-AC6773ACFF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9750F-85F1-E643-98BD-DF3D83931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3C92-69E1-844D-AF43-8351B87318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E2201-5B6C-A241-8907-27AA4959B1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633234-A19C-5A4D-BF27-F2C5DF770A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0588" y="0"/>
            <a:ext cx="55372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7325" y="230188"/>
            <a:ext cx="6230938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362075"/>
            <a:ext cx="6288088" cy="29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7925" y="0"/>
            <a:ext cx="4481513" cy="562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FF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0</Words>
  <Application>Microsoft Office PowerPoint</Application>
  <PresentationFormat>On-screen Show (16:10)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ＭＳ Ｐゴシック</vt:lpstr>
      <vt:lpstr>Arial</vt:lpstr>
      <vt:lpstr>Calibri</vt:lpstr>
      <vt:lpstr>Default Design</vt:lpstr>
      <vt:lpstr>Slide 1</vt:lpstr>
      <vt:lpstr>Slide 2</vt:lpstr>
      <vt:lpstr>Slide 3</vt:lpstr>
      <vt:lpstr>Slide 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230</cp:revision>
  <dcterms:created xsi:type="dcterms:W3CDTF">2014-04-05T17:45:33Z</dcterms:created>
  <dcterms:modified xsi:type="dcterms:W3CDTF">2014-04-05T17:46:56Z</dcterms:modified>
</cp:coreProperties>
</file>