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33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90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0"/>
            <a:ext cx="47320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752475"/>
            <a:ext cx="53530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466725"/>
            <a:ext cx="52959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723900"/>
            <a:ext cx="53054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442913"/>
            <a:ext cx="539115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3" y="1881188"/>
            <a:ext cx="54387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133350"/>
            <a:ext cx="531495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1309688"/>
            <a:ext cx="5257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9" y="0"/>
            <a:ext cx="4919662" cy="685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1"/>
            <a:ext cx="48595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9763" y="2095500"/>
            <a:ext cx="53244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833438"/>
            <a:ext cx="53054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976313"/>
            <a:ext cx="46101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228600"/>
            <a:ext cx="53054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04775"/>
            <a:ext cx="5286375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295275"/>
            <a:ext cx="529590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666750"/>
            <a:ext cx="53721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728663"/>
            <a:ext cx="5343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661988"/>
            <a:ext cx="53721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704975"/>
            <a:ext cx="53721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638175"/>
            <a:ext cx="53721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185738"/>
            <a:ext cx="53530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1"/>
            <a:ext cx="52117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2016-04-19T15:15:27Z</dcterms:created>
  <dcterms:modified xsi:type="dcterms:W3CDTF">2016-04-19T15:35:46Z</dcterms:modified>
</cp:coreProperties>
</file>