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3" r:id="rId2"/>
    <p:sldId id="354" r:id="rId3"/>
    <p:sldId id="355" r:id="rId4"/>
    <p:sldId id="356" r:id="rId5"/>
    <p:sldId id="357" r:id="rId6"/>
    <p:sldId id="358" r:id="rId7"/>
    <p:sldId id="359" r:id="rId8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78" y="-48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06F6-64B4-4765-9608-8ECF6C91E01F}" type="datetimeFigureOut">
              <a:rPr lang="en-US" smtClean="0"/>
              <a:pPr/>
              <a:t>2017-10-28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2465-9D71-42F1-BE0D-A7842DE26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06F6-64B4-4765-9608-8ECF6C91E01F}" type="datetimeFigureOut">
              <a:rPr lang="en-US" smtClean="0"/>
              <a:pPr/>
              <a:t>2017-10-28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2465-9D71-42F1-BE0D-A7842DE26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06F6-64B4-4765-9608-8ECF6C91E01F}" type="datetimeFigureOut">
              <a:rPr lang="en-US" smtClean="0"/>
              <a:pPr/>
              <a:t>2017-10-28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2465-9D71-42F1-BE0D-A7842DE26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06F6-64B4-4765-9608-8ECF6C91E01F}" type="datetimeFigureOut">
              <a:rPr lang="en-US" smtClean="0"/>
              <a:pPr/>
              <a:t>2017-10-28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2465-9D71-42F1-BE0D-A7842DE26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06F6-64B4-4765-9608-8ECF6C91E01F}" type="datetimeFigureOut">
              <a:rPr lang="en-US" smtClean="0"/>
              <a:pPr/>
              <a:t>2017-10-28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2465-9D71-42F1-BE0D-A7842DE26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06F6-64B4-4765-9608-8ECF6C91E01F}" type="datetimeFigureOut">
              <a:rPr lang="en-US" smtClean="0"/>
              <a:pPr/>
              <a:t>2017-10-28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2465-9D71-42F1-BE0D-A7842DE26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06F6-64B4-4765-9608-8ECF6C91E01F}" type="datetimeFigureOut">
              <a:rPr lang="en-US" smtClean="0"/>
              <a:pPr/>
              <a:t>2017-10-28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2465-9D71-42F1-BE0D-A7842DE26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06F6-64B4-4765-9608-8ECF6C91E01F}" type="datetimeFigureOut">
              <a:rPr lang="en-US" smtClean="0"/>
              <a:pPr/>
              <a:t>2017-10-28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2465-9D71-42F1-BE0D-A7842DE26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06F6-64B4-4765-9608-8ECF6C91E01F}" type="datetimeFigureOut">
              <a:rPr lang="en-US" smtClean="0"/>
              <a:pPr/>
              <a:t>2017-10-28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2465-9D71-42F1-BE0D-A7842DE26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06F6-64B4-4765-9608-8ECF6C91E01F}" type="datetimeFigureOut">
              <a:rPr lang="en-US" smtClean="0"/>
              <a:pPr/>
              <a:t>2017-10-28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2465-9D71-42F1-BE0D-A7842DE26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06F6-64B4-4765-9608-8ECF6C91E01F}" type="datetimeFigureOut">
              <a:rPr lang="en-US" smtClean="0"/>
              <a:pPr/>
              <a:t>2017-10-28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2465-9D71-42F1-BE0D-A7842DE26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706F6-64B4-4765-9608-8ECF6C91E01F}" type="datetimeFigureOut">
              <a:rPr lang="en-US" smtClean="0"/>
              <a:pPr/>
              <a:t>2017-10-28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62465-9D71-42F1-BE0D-A7842DE26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0</Words>
  <Application>Microsoft Office PowerPoint</Application>
  <PresentationFormat>On-screen Show (16:10)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Murray</dc:creator>
  <cp:lastModifiedBy>Chris Murray</cp:lastModifiedBy>
  <cp:revision>24</cp:revision>
  <dcterms:created xsi:type="dcterms:W3CDTF">2017-10-28T19:47:35Z</dcterms:created>
  <dcterms:modified xsi:type="dcterms:W3CDTF">2017-10-28T20:39:28Z</dcterms:modified>
</cp:coreProperties>
</file>