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3" r:id="rId2"/>
    <p:sldId id="354" r:id="rId3"/>
    <p:sldId id="355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48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0"/>
            <a:ext cx="512644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71475"/>
            <a:ext cx="57150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4833937" cy="5697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0</Words>
  <Application>Microsoft Office PowerPoint</Application>
  <PresentationFormat>On-screen Show (16:10)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25</cp:revision>
  <dcterms:created xsi:type="dcterms:W3CDTF">2017-10-28T19:47:35Z</dcterms:created>
  <dcterms:modified xsi:type="dcterms:W3CDTF">2017-10-28T21:10:09Z</dcterms:modified>
</cp:coreProperties>
</file>